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16256000" cy="9144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1pPr>
    <a:lvl2pPr marL="0" marR="0" indent="2286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2pPr>
    <a:lvl3pPr marL="0" marR="0" indent="4572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3pPr>
    <a:lvl4pPr marL="0" marR="0" indent="6858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4pPr>
    <a:lvl5pPr marL="0" marR="0" indent="9144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5pPr>
    <a:lvl6pPr marL="0" marR="0" indent="11430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6pPr>
    <a:lvl7pPr marL="0" marR="0" indent="13716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7pPr>
    <a:lvl8pPr marL="0" marR="0" indent="16002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8pPr>
    <a:lvl9pPr marL="0" marR="0" indent="182880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in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Col>
    <a:la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lastRow>
    <a:firstRow>
      <a:tcTxStyle b="off" i="off">
        <a:fontRef idx="min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48" d="100"/>
          <a:sy n="48" d="100"/>
        </p:scale>
        <p:origin x="72" y="19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4" name="Shape 134"/>
          <p:cNvSpPr>
            <a:spLocks noGrp="1" noRot="1" noChangeAspect="1"/>
          </p:cNvSpPr>
          <p:nvPr>
            <p:ph type="sldImg"/>
          </p:nvPr>
        </p:nvSpPr>
        <p:spPr>
          <a:xfrm>
            <a:off x="1143000" y="685800"/>
            <a:ext cx="4572000" cy="3429000"/>
          </a:xfrm>
          <a:prstGeom prst="rect">
            <a:avLst/>
          </a:prstGeom>
        </p:spPr>
        <p:txBody>
          <a:bodyPr/>
          <a:lstStyle/>
          <a:p>
            <a:endParaRPr/>
          </a:p>
        </p:txBody>
      </p:sp>
      <p:sp>
        <p:nvSpPr>
          <p:cNvPr id="135" name="Shape 135"/>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620594947"/>
      </p:ext>
    </p:extLst>
  </p:cSld>
  <p:clrMap bg1="lt1" tx1="dk1" bg2="lt2" tx2="dk2" accent1="accent1" accent2="accent2" accent3="accent3" accent4="accent4" accent5="accent5" accent6="accent6" hlink="hlink" folHlink="folHlink"/>
  <p:notesStyle>
    <a:lvl1pPr defTabSz="546100" latinLnBrk="0">
      <a:defRPr sz="2000">
        <a:latin typeface="Lucida Grande"/>
        <a:ea typeface="Lucida Grande"/>
        <a:cs typeface="Lucida Grande"/>
        <a:sym typeface="Lucida Grande"/>
      </a:defRPr>
    </a:lvl1pPr>
    <a:lvl2pPr indent="228600" defTabSz="546100" latinLnBrk="0">
      <a:defRPr sz="2000">
        <a:latin typeface="Lucida Grande"/>
        <a:ea typeface="Lucida Grande"/>
        <a:cs typeface="Lucida Grande"/>
        <a:sym typeface="Lucida Grande"/>
      </a:defRPr>
    </a:lvl2pPr>
    <a:lvl3pPr indent="457200" defTabSz="546100" latinLnBrk="0">
      <a:defRPr sz="2000">
        <a:latin typeface="Lucida Grande"/>
        <a:ea typeface="Lucida Grande"/>
        <a:cs typeface="Lucida Grande"/>
        <a:sym typeface="Lucida Grande"/>
      </a:defRPr>
    </a:lvl3pPr>
    <a:lvl4pPr indent="685800" defTabSz="546100" latinLnBrk="0">
      <a:defRPr sz="2000">
        <a:latin typeface="Lucida Grande"/>
        <a:ea typeface="Lucida Grande"/>
        <a:cs typeface="Lucida Grande"/>
        <a:sym typeface="Lucida Grande"/>
      </a:defRPr>
    </a:lvl4pPr>
    <a:lvl5pPr indent="914400" defTabSz="546100" latinLnBrk="0">
      <a:defRPr sz="2000">
        <a:latin typeface="Lucida Grande"/>
        <a:ea typeface="Lucida Grande"/>
        <a:cs typeface="Lucida Grande"/>
        <a:sym typeface="Lucida Grande"/>
      </a:defRPr>
    </a:lvl5pPr>
    <a:lvl6pPr indent="1143000" defTabSz="546100" latinLnBrk="0">
      <a:defRPr sz="2000">
        <a:latin typeface="Lucida Grande"/>
        <a:ea typeface="Lucida Grande"/>
        <a:cs typeface="Lucida Grande"/>
        <a:sym typeface="Lucida Grande"/>
      </a:defRPr>
    </a:lvl6pPr>
    <a:lvl7pPr indent="1371600" defTabSz="546100" latinLnBrk="0">
      <a:defRPr sz="2000">
        <a:latin typeface="Lucida Grande"/>
        <a:ea typeface="Lucida Grande"/>
        <a:cs typeface="Lucida Grande"/>
        <a:sym typeface="Lucida Grande"/>
      </a:defRPr>
    </a:lvl7pPr>
    <a:lvl8pPr indent="1600200" defTabSz="546100" latinLnBrk="0">
      <a:defRPr sz="2000">
        <a:latin typeface="Lucida Grande"/>
        <a:ea typeface="Lucida Grande"/>
        <a:cs typeface="Lucida Grande"/>
        <a:sym typeface="Lucida Grande"/>
      </a:defRPr>
    </a:lvl8pPr>
    <a:lvl9pPr indent="1828800" defTabSz="546100" latinLnBrk="0">
      <a:defRPr sz="20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 name="Shape 151"/>
          <p:cNvSpPr>
            <a:spLocks noGrp="1" noRot="1" noChangeAspect="1"/>
          </p:cNvSpPr>
          <p:nvPr>
            <p:ph type="sldImg"/>
          </p:nvPr>
        </p:nvSpPr>
        <p:spPr>
          <a:prstGeom prst="rect">
            <a:avLst/>
          </a:prstGeom>
        </p:spPr>
        <p:txBody>
          <a:bodyPr/>
          <a:lstStyle/>
          <a:p>
            <a:endParaRPr/>
          </a:p>
        </p:txBody>
      </p:sp>
      <p:sp>
        <p:nvSpPr>
          <p:cNvPr id="152" name="Shape 152"/>
          <p:cNvSpPr>
            <a:spLocks noGrp="1"/>
          </p:cNvSpPr>
          <p:nvPr>
            <p:ph type="body" sz="quarter" idx="1"/>
          </p:nvPr>
        </p:nvSpPr>
        <p:spPr>
          <a:prstGeom prst="rect">
            <a:avLst/>
          </a:prstGeom>
        </p:spPr>
        <p:txBody>
          <a:bodyPr/>
          <a:lstStyle/>
          <a:p>
            <a:r>
              <a:t>Insect three head thorax abdomen / three pairs of legs / one pair of antenna / 2 pairs of wings</a:t>
            </a:r>
          </a:p>
          <a:p>
            <a:r>
              <a:t>Arachnid two cepalothorax abdomen / 4 pairs of legs / no antenna / no wings</a:t>
            </a:r>
          </a:p>
          <a:p>
            <a:r>
              <a:t>Millipede 2 head and trunk / two pairs per body segment / 1 pair of antenna / no wings</a:t>
            </a:r>
          </a:p>
          <a:p>
            <a:r>
              <a:t>Crstacean 2 cepalothorax and abdomen / 5 or more pairs of legs / 2 pairs of antenna / no wings</a:t>
            </a:r>
          </a:p>
        </p:txBody>
      </p:sp>
    </p:spTree>
    <p:extLst>
      <p:ext uri="{BB962C8B-B14F-4D97-AF65-F5344CB8AC3E}">
        <p14:creationId xmlns:p14="http://schemas.microsoft.com/office/powerpoint/2010/main" val="24257706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Shape 11"/>
          <p:cNvSpPr>
            <a:spLocks noGrp="1"/>
          </p:cNvSpPr>
          <p:nvPr>
            <p:ph type="title"/>
          </p:nvPr>
        </p:nvSpPr>
        <p:spPr>
          <a:xfrm>
            <a:off x="1155700" y="1536700"/>
            <a:ext cx="13931900" cy="3086100"/>
          </a:xfrm>
          <a:prstGeom prst="rect">
            <a:avLst/>
          </a:prstGeom>
        </p:spPr>
        <p:txBody>
          <a:bodyPr anchor="b"/>
          <a:lstStyle/>
          <a:p>
            <a:r>
              <a:t>Title Text</a:t>
            </a:r>
          </a:p>
        </p:txBody>
      </p:sp>
      <p:sp>
        <p:nvSpPr>
          <p:cNvPr id="12" name="Shape 12"/>
          <p:cNvSpPr>
            <a:spLocks noGrp="1"/>
          </p:cNvSpPr>
          <p:nvPr>
            <p:ph type="body" sz="quarter" idx="1"/>
          </p:nvPr>
        </p:nvSpPr>
        <p:spPr>
          <a:xfrm>
            <a:off x="1155700" y="4711700"/>
            <a:ext cx="13931900" cy="1054100"/>
          </a:xfrm>
          <a:prstGeom prst="rect">
            <a:avLst/>
          </a:prstGeom>
        </p:spPr>
        <p:txBody>
          <a:bodyPr anchor="t"/>
          <a:lstStyle>
            <a:lvl1pPr marL="0" indent="0" algn="ctr">
              <a:spcBef>
                <a:spcPts val="0"/>
              </a:spcBef>
              <a:buSzTx/>
              <a:buNone/>
              <a:defRPr sz="3200"/>
            </a:lvl1pPr>
            <a:lvl2pPr marL="0" indent="0" algn="ctr">
              <a:spcBef>
                <a:spcPts val="0"/>
              </a:spcBef>
              <a:buSzTx/>
              <a:buNone/>
              <a:defRPr sz="3200"/>
            </a:lvl2pPr>
            <a:lvl3pPr marL="0" indent="0" algn="ctr">
              <a:spcBef>
                <a:spcPts val="0"/>
              </a:spcBef>
              <a:buSzTx/>
              <a:buNone/>
              <a:defRPr sz="3200"/>
            </a:lvl3pPr>
            <a:lvl4pPr marL="0" indent="0" algn="ctr">
              <a:spcBef>
                <a:spcPts val="0"/>
              </a:spcBef>
              <a:buSzTx/>
              <a:buNone/>
              <a:defRPr sz="3200"/>
            </a:lvl4pPr>
            <a:lvl5pPr marL="0" indent="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87" name="Shape 87"/>
          <p:cNvSpPr>
            <a:spLocks noGrp="1"/>
          </p:cNvSpPr>
          <p:nvPr>
            <p:ph type="pic" sz="quarter" idx="13"/>
          </p:nvPr>
        </p:nvSpPr>
        <p:spPr>
          <a:xfrm>
            <a:off x="10350500" y="1689100"/>
            <a:ext cx="4356100" cy="5803900"/>
          </a:xfrm>
          <a:prstGeom prst="rect">
            <a:avLst/>
          </a:prstGeom>
        </p:spPr>
        <p:txBody>
          <a:bodyPr lIns="91439" tIns="45719" rIns="91439" bIns="45719" anchor="t"/>
          <a:lstStyle/>
          <a:p>
            <a:endParaRPr/>
          </a:p>
        </p:txBody>
      </p:sp>
      <p:sp>
        <p:nvSpPr>
          <p:cNvPr id="88" name="Shape 88"/>
          <p:cNvSpPr>
            <a:spLocks noGrp="1"/>
          </p:cNvSpPr>
          <p:nvPr>
            <p:ph type="title"/>
          </p:nvPr>
        </p:nvSpPr>
        <p:spPr>
          <a:xfrm>
            <a:off x="1155700" y="1435100"/>
            <a:ext cx="8369300" cy="3086100"/>
          </a:xfrm>
          <a:prstGeom prst="rect">
            <a:avLst/>
          </a:prstGeom>
        </p:spPr>
        <p:txBody>
          <a:bodyPr anchor="b"/>
          <a:lstStyle>
            <a:lvl1pPr>
              <a:defRPr sz="6400"/>
            </a:lvl1pPr>
          </a:lstStyle>
          <a:p>
            <a:r>
              <a:t>Title Text</a:t>
            </a:r>
          </a:p>
        </p:txBody>
      </p:sp>
      <p:sp>
        <p:nvSpPr>
          <p:cNvPr id="89" name="Shape 89"/>
          <p:cNvSpPr>
            <a:spLocks noGrp="1"/>
          </p:cNvSpPr>
          <p:nvPr>
            <p:ph type="body" sz="quarter" idx="1"/>
          </p:nvPr>
        </p:nvSpPr>
        <p:spPr>
          <a:xfrm>
            <a:off x="1155700" y="4597400"/>
            <a:ext cx="8369300" cy="30861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90" name="Shape 9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Vertical Reflection">
    <p:spTree>
      <p:nvGrpSpPr>
        <p:cNvPr id="1" name=""/>
        <p:cNvGrpSpPr/>
        <p:nvPr/>
      </p:nvGrpSpPr>
      <p:grpSpPr>
        <a:xfrm>
          <a:off x="0" y="0"/>
          <a:ext cx="0" cy="0"/>
          <a:chOff x="0" y="0"/>
          <a:chExt cx="0" cy="0"/>
        </a:xfrm>
      </p:grpSpPr>
      <p:sp>
        <p:nvSpPr>
          <p:cNvPr id="97" name="Shape 97"/>
          <p:cNvSpPr>
            <a:spLocks noGrp="1"/>
          </p:cNvSpPr>
          <p:nvPr>
            <p:ph type="pic" sz="quarter" idx="13"/>
          </p:nvPr>
        </p:nvSpPr>
        <p:spPr>
          <a:xfrm>
            <a:off x="10350500" y="1689100"/>
            <a:ext cx="4356100" cy="5803900"/>
          </a:xfrm>
          <a:prstGeom prst="rect">
            <a:avLst/>
          </a:prstGeom>
          <a:ln w="25400"/>
          <a:effectLst>
            <a:reflection stA="50000" endPos="40000" dir="5400000" sy="-100000" algn="bl" rotWithShape="0"/>
          </a:effectLst>
        </p:spPr>
        <p:txBody>
          <a:bodyPr lIns="91439" tIns="45719" rIns="91439" bIns="45719" anchor="t"/>
          <a:lstStyle/>
          <a:p>
            <a:endParaRPr/>
          </a:p>
        </p:txBody>
      </p:sp>
      <p:sp>
        <p:nvSpPr>
          <p:cNvPr id="98" name="Shape 98"/>
          <p:cNvSpPr>
            <a:spLocks noGrp="1"/>
          </p:cNvSpPr>
          <p:nvPr>
            <p:ph type="title"/>
          </p:nvPr>
        </p:nvSpPr>
        <p:spPr>
          <a:xfrm>
            <a:off x="1155700" y="1435100"/>
            <a:ext cx="8369300" cy="3086100"/>
          </a:xfrm>
          <a:prstGeom prst="rect">
            <a:avLst/>
          </a:prstGeom>
        </p:spPr>
        <p:txBody>
          <a:bodyPr anchor="b"/>
          <a:lstStyle>
            <a:lvl1pPr>
              <a:defRPr sz="6400"/>
            </a:lvl1pPr>
          </a:lstStyle>
          <a:p>
            <a:r>
              <a:t>Title Text</a:t>
            </a:r>
          </a:p>
        </p:txBody>
      </p:sp>
      <p:sp>
        <p:nvSpPr>
          <p:cNvPr id="99" name="Shape 99"/>
          <p:cNvSpPr>
            <a:spLocks noGrp="1"/>
          </p:cNvSpPr>
          <p:nvPr>
            <p:ph type="body" sz="quarter" idx="1"/>
          </p:nvPr>
        </p:nvSpPr>
        <p:spPr>
          <a:xfrm>
            <a:off x="1155700" y="4597400"/>
            <a:ext cx="8369300" cy="3086100"/>
          </a:xfrm>
          <a:prstGeom prst="rect">
            <a:avLst/>
          </a:prstGeom>
        </p:spPr>
        <p:txBody>
          <a:bodyPr anchor="t"/>
          <a:lstStyle>
            <a:lvl1pPr marL="0" indent="0" algn="ctr">
              <a:spcBef>
                <a:spcPts val="0"/>
              </a:spcBef>
              <a:buSzTx/>
              <a:buNone/>
              <a:defRPr sz="3000"/>
            </a:lvl1pPr>
            <a:lvl2pPr marL="0" indent="0" algn="ctr">
              <a:spcBef>
                <a:spcPts val="0"/>
              </a:spcBef>
              <a:buSzTx/>
              <a:buNone/>
              <a:defRPr sz="3000"/>
            </a:lvl2pPr>
            <a:lvl3pPr marL="0" indent="0" algn="ctr">
              <a:spcBef>
                <a:spcPts val="0"/>
              </a:spcBef>
              <a:buSzTx/>
              <a:buNone/>
              <a:defRPr sz="3000"/>
            </a:lvl3pPr>
            <a:lvl4pPr marL="0" indent="0" algn="ctr">
              <a:spcBef>
                <a:spcPts val="0"/>
              </a:spcBef>
              <a:buSzTx/>
              <a:buNone/>
              <a:defRPr sz="3000"/>
            </a:lvl4pPr>
            <a:lvl5pPr marL="0" indent="0" algn="ctr">
              <a:spcBef>
                <a:spcPts val="0"/>
              </a:spcBef>
              <a:buSzTx/>
              <a:buNone/>
              <a:defRPr sz="3000"/>
            </a:lvl5pPr>
          </a:lstStyle>
          <a:p>
            <a:r>
              <a:t>Body Level One</a:t>
            </a:r>
          </a:p>
          <a:p>
            <a:pPr lvl="1"/>
            <a:r>
              <a:t>Body Level Two</a:t>
            </a:r>
          </a:p>
          <a:p>
            <a:pPr lvl="2"/>
            <a:r>
              <a:t>Body Level Three</a:t>
            </a:r>
          </a:p>
          <a:p>
            <a:pPr lvl="3"/>
            <a:r>
              <a:t>Body Level Four</a:t>
            </a:r>
          </a:p>
          <a:p>
            <a:pPr lvl="4"/>
            <a:r>
              <a:t>Body Level Five</a:t>
            </a:r>
          </a:p>
        </p:txBody>
      </p:sp>
      <p:sp>
        <p:nvSpPr>
          <p:cNvPr id="100" name="Shape 10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107" name="Shape 107"/>
          <p:cNvSpPr>
            <a:spLocks noGrp="1"/>
          </p:cNvSpPr>
          <p:nvPr>
            <p:ph type="pic" sz="quarter" idx="13"/>
          </p:nvPr>
        </p:nvSpPr>
        <p:spPr>
          <a:xfrm>
            <a:off x="9588500" y="2667000"/>
            <a:ext cx="4191000" cy="5588000"/>
          </a:xfrm>
          <a:prstGeom prst="rect">
            <a:avLst/>
          </a:prstGeom>
        </p:spPr>
        <p:txBody>
          <a:bodyPr lIns="91439" tIns="45719" rIns="91439" bIns="45719" anchor="t"/>
          <a:lstStyle/>
          <a:p>
            <a:endParaRPr/>
          </a:p>
        </p:txBody>
      </p:sp>
      <p:sp>
        <p:nvSpPr>
          <p:cNvPr id="108" name="Shape 108"/>
          <p:cNvSpPr>
            <a:spLocks noGrp="1"/>
          </p:cNvSpPr>
          <p:nvPr>
            <p:ph type="title"/>
          </p:nvPr>
        </p:nvSpPr>
        <p:spPr>
          <a:prstGeom prst="rect">
            <a:avLst/>
          </a:prstGeom>
        </p:spPr>
        <p:txBody>
          <a:bodyPr/>
          <a:lstStyle/>
          <a:p>
            <a:r>
              <a:t>Title Text</a:t>
            </a:r>
          </a:p>
        </p:txBody>
      </p:sp>
      <p:sp>
        <p:nvSpPr>
          <p:cNvPr id="109" name="Shape 109"/>
          <p:cNvSpPr>
            <a:spLocks noGrp="1"/>
          </p:cNvSpPr>
          <p:nvPr>
            <p:ph type="body" sz="half" idx="1"/>
          </p:nvPr>
        </p:nvSpPr>
        <p:spPr>
          <a:xfrm>
            <a:off x="1155700" y="2603500"/>
            <a:ext cx="6807200" cy="5702300"/>
          </a:xfrm>
          <a:prstGeom prst="rect">
            <a:avLst/>
          </a:prstGeom>
        </p:spPr>
        <p:txBody>
          <a:bodyPr/>
          <a:lstStyle>
            <a:lvl1pPr marL="685800" indent="-469900">
              <a:spcBef>
                <a:spcPts val="4600"/>
              </a:spcBef>
              <a:defRPr sz="2800"/>
            </a:lvl1pPr>
            <a:lvl2pPr marL="977900" indent="-469900">
              <a:spcBef>
                <a:spcPts val="4600"/>
              </a:spcBef>
              <a:defRPr sz="2800"/>
            </a:lvl2pPr>
            <a:lvl3pPr marL="1270000" indent="-469900">
              <a:spcBef>
                <a:spcPts val="4600"/>
              </a:spcBef>
              <a:defRPr sz="2800"/>
            </a:lvl3pPr>
            <a:lvl4pPr marL="1574800" indent="-469900">
              <a:spcBef>
                <a:spcPts val="4600"/>
              </a:spcBef>
              <a:defRPr sz="2800"/>
            </a:lvl4pPr>
            <a:lvl5pPr marL="1866900" indent="-469900">
              <a:spcBef>
                <a:spcPts val="4600"/>
              </a:spcBef>
              <a:defRPr sz="2800"/>
            </a:lvl5pPr>
          </a:lstStyle>
          <a:p>
            <a:r>
              <a:t>Body Level One</a:t>
            </a:r>
          </a:p>
          <a:p>
            <a:pPr lvl="1"/>
            <a:r>
              <a:t>Body Level Two</a:t>
            </a:r>
          </a:p>
          <a:p>
            <a:pPr lvl="2"/>
            <a:r>
              <a:t>Body Level Three</a:t>
            </a:r>
          </a:p>
          <a:p>
            <a:pPr lvl="3"/>
            <a:r>
              <a:t>Body Level Four</a:t>
            </a:r>
          </a:p>
          <a:p>
            <a:pPr lvl="4"/>
            <a:r>
              <a:t>Body Level Five</a:t>
            </a:r>
          </a:p>
        </p:txBody>
      </p:sp>
      <p:sp>
        <p:nvSpPr>
          <p:cNvPr id="110" name="Shape 11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117" name="Shape 117"/>
          <p:cNvSpPr>
            <a:spLocks noGrp="1"/>
          </p:cNvSpPr>
          <p:nvPr>
            <p:ph type="title"/>
          </p:nvPr>
        </p:nvSpPr>
        <p:spPr>
          <a:prstGeom prst="rect">
            <a:avLst/>
          </a:prstGeom>
        </p:spPr>
        <p:txBody>
          <a:bodyPr/>
          <a:lstStyle/>
          <a:p>
            <a:r>
              <a:t>Title Text</a:t>
            </a:r>
          </a:p>
        </p:txBody>
      </p:sp>
      <p:sp>
        <p:nvSpPr>
          <p:cNvPr id="118" name="Shape 118"/>
          <p:cNvSpPr>
            <a:spLocks noGrp="1"/>
          </p:cNvSpPr>
          <p:nvPr>
            <p:ph type="body" sz="half" idx="1"/>
          </p:nvPr>
        </p:nvSpPr>
        <p:spPr>
          <a:xfrm>
            <a:off x="1155700" y="2603500"/>
            <a:ext cx="6807200" cy="5702300"/>
          </a:xfrm>
          <a:prstGeom prst="rect">
            <a:avLst/>
          </a:prstGeom>
        </p:spPr>
        <p:txBody>
          <a:bodyPr/>
          <a:lstStyle>
            <a:lvl1pPr marL="685800" indent="-469900">
              <a:spcBef>
                <a:spcPts val="4600"/>
              </a:spcBef>
              <a:defRPr sz="2800"/>
            </a:lvl1pPr>
            <a:lvl2pPr marL="977900" indent="-469900">
              <a:spcBef>
                <a:spcPts val="4600"/>
              </a:spcBef>
              <a:defRPr sz="2800"/>
            </a:lvl2pPr>
            <a:lvl3pPr marL="1270000" indent="-469900">
              <a:spcBef>
                <a:spcPts val="4600"/>
              </a:spcBef>
              <a:defRPr sz="2800"/>
            </a:lvl3pPr>
            <a:lvl4pPr marL="1574800" indent="-469900">
              <a:spcBef>
                <a:spcPts val="4600"/>
              </a:spcBef>
              <a:defRPr sz="2800"/>
            </a:lvl4pPr>
            <a:lvl5pPr marL="1866900" indent="-469900">
              <a:spcBef>
                <a:spcPts val="4600"/>
              </a:spcBef>
              <a:defRPr sz="2800"/>
            </a:lvl5pPr>
          </a:lstStyle>
          <a:p>
            <a:r>
              <a:t>Body Level One</a:t>
            </a:r>
          </a:p>
          <a:p>
            <a:pPr lvl="1"/>
            <a:r>
              <a:t>Body Level Two</a:t>
            </a:r>
          </a:p>
          <a:p>
            <a:pPr lvl="2"/>
            <a:r>
              <a:t>Body Level Three</a:t>
            </a:r>
          </a:p>
          <a:p>
            <a:pPr lvl="3"/>
            <a:r>
              <a:t>Body Level Four</a:t>
            </a:r>
          </a:p>
          <a:p>
            <a:pPr lvl="4"/>
            <a:r>
              <a:t>Body Level Five</a:t>
            </a:r>
          </a:p>
        </p:txBody>
      </p:sp>
      <p:sp>
        <p:nvSpPr>
          <p:cNvPr id="119" name="Shape 119"/>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126" name="Shape 126"/>
          <p:cNvSpPr>
            <a:spLocks noGrp="1"/>
          </p:cNvSpPr>
          <p:nvPr>
            <p:ph type="title"/>
          </p:nvPr>
        </p:nvSpPr>
        <p:spPr>
          <a:prstGeom prst="rect">
            <a:avLst/>
          </a:prstGeom>
        </p:spPr>
        <p:txBody>
          <a:bodyPr/>
          <a:lstStyle/>
          <a:p>
            <a:r>
              <a:t>Title Text</a:t>
            </a:r>
          </a:p>
        </p:txBody>
      </p:sp>
      <p:sp>
        <p:nvSpPr>
          <p:cNvPr id="127" name="Shape 127"/>
          <p:cNvSpPr>
            <a:spLocks noGrp="1"/>
          </p:cNvSpPr>
          <p:nvPr>
            <p:ph type="body" sz="half" idx="1"/>
          </p:nvPr>
        </p:nvSpPr>
        <p:spPr>
          <a:xfrm>
            <a:off x="8851900" y="2603500"/>
            <a:ext cx="6235700" cy="5702300"/>
          </a:xfrm>
          <a:prstGeom prst="rect">
            <a:avLst/>
          </a:prstGeom>
        </p:spPr>
        <p:txBody>
          <a:bodyPr/>
          <a:lstStyle>
            <a:lvl1pPr marL="685800" indent="-469900">
              <a:spcBef>
                <a:spcPts val="4600"/>
              </a:spcBef>
              <a:defRPr sz="2800"/>
            </a:lvl1pPr>
            <a:lvl2pPr marL="977900" indent="-469900">
              <a:spcBef>
                <a:spcPts val="4600"/>
              </a:spcBef>
              <a:defRPr sz="2800"/>
            </a:lvl2pPr>
            <a:lvl3pPr marL="1270000" indent="-469900">
              <a:spcBef>
                <a:spcPts val="4600"/>
              </a:spcBef>
              <a:defRPr sz="2800"/>
            </a:lvl3pPr>
            <a:lvl4pPr marL="1574800" indent="-469900">
              <a:spcBef>
                <a:spcPts val="4600"/>
              </a:spcBef>
              <a:defRPr sz="2800"/>
            </a:lvl4pPr>
            <a:lvl5pPr marL="1866900" indent="-469900">
              <a:spcBef>
                <a:spcPts val="4600"/>
              </a:spcBef>
              <a:defRPr sz="2800"/>
            </a:lvl5pPr>
          </a:lstStyle>
          <a:p>
            <a:r>
              <a:t>Body Level One</a:t>
            </a:r>
          </a:p>
          <a:p>
            <a:pPr lvl="1"/>
            <a:r>
              <a:t>Body Level Two</a:t>
            </a:r>
          </a:p>
          <a:p>
            <a:pPr lvl="2"/>
            <a:r>
              <a:t>Body Level Three</a:t>
            </a:r>
          </a:p>
          <a:p>
            <a:pPr lvl="3"/>
            <a:r>
              <a:t>Body Level Four</a:t>
            </a:r>
          </a:p>
          <a:p>
            <a:pPr lvl="4"/>
            <a:r>
              <a:t>Body Level Five</a:t>
            </a:r>
          </a:p>
        </p:txBody>
      </p:sp>
      <p:sp>
        <p:nvSpPr>
          <p:cNvPr id="128" name="Shape 128"/>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 2 Column">
    <p:spTree>
      <p:nvGrpSpPr>
        <p:cNvPr id="1" name=""/>
        <p:cNvGrpSpPr/>
        <p:nvPr/>
      </p:nvGrpSpPr>
      <p:grpSpPr>
        <a:xfrm>
          <a:off x="0" y="0"/>
          <a:ext cx="0" cy="0"/>
          <a:chOff x="0" y="0"/>
          <a:chExt cx="0" cy="0"/>
        </a:xfrm>
      </p:grpSpPr>
      <p:sp>
        <p:nvSpPr>
          <p:cNvPr id="29" name="Shape 29"/>
          <p:cNvSpPr>
            <a:spLocks noGrp="1"/>
          </p:cNvSpPr>
          <p:nvPr>
            <p:ph type="title"/>
          </p:nvPr>
        </p:nvSpPr>
        <p:spPr>
          <a:prstGeom prst="rect">
            <a:avLst/>
          </a:prstGeom>
        </p:spPr>
        <p:txBody>
          <a:bodyPr/>
          <a:lstStyle/>
          <a:p>
            <a:r>
              <a:t>Title Text</a:t>
            </a:r>
          </a:p>
        </p:txBody>
      </p:sp>
      <p:sp>
        <p:nvSpPr>
          <p:cNvPr id="30" name="Shape 30"/>
          <p:cNvSpPr>
            <a:spLocks noGrp="1"/>
          </p:cNvSpPr>
          <p:nvPr>
            <p:ph type="body" idx="1"/>
          </p:nvPr>
        </p:nvSpPr>
        <p:spPr>
          <a:prstGeom prst="rect">
            <a:avLst/>
          </a:prstGeom>
        </p:spPr>
        <p:txBody>
          <a:bodyPr numCol="2" spcCol="696595" anchor="t"/>
          <a:lstStyle>
            <a:lvl1pPr marL="685800" indent="-469900">
              <a:defRPr sz="2800"/>
            </a:lvl1pPr>
            <a:lvl2pPr marL="977900" indent="-469900">
              <a:defRPr sz="2800"/>
            </a:lvl2pPr>
            <a:lvl3pPr marL="1270000" indent="-469900">
              <a:defRPr sz="2800"/>
            </a:lvl3pPr>
            <a:lvl4pPr marL="1574800" indent="-469900">
              <a:defRPr sz="2800"/>
            </a:lvl4pPr>
            <a:lvl5pPr marL="1866900" indent="-469900">
              <a:defRPr sz="2800"/>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38" name="Shape 38"/>
          <p:cNvSpPr>
            <a:spLocks noGrp="1"/>
          </p:cNvSpPr>
          <p:nvPr>
            <p:ph type="body" idx="1"/>
          </p:nvPr>
        </p:nvSpPr>
        <p:spPr>
          <a:xfrm>
            <a:off x="1155700" y="1181100"/>
            <a:ext cx="13931900" cy="6769100"/>
          </a:xfrm>
          <a:prstGeom prst="rect">
            <a:avLst/>
          </a:prstGeom>
        </p:spPr>
        <p:txBody>
          <a:bodyPr/>
          <a:lstStyle>
            <a:lvl1pPr>
              <a:spcBef>
                <a:spcPts val="4900"/>
              </a:spcBef>
            </a:lvl1pPr>
            <a:lvl2pPr>
              <a:spcBef>
                <a:spcPts val="4900"/>
              </a:spcBef>
            </a:lvl2pPr>
            <a:lvl3pPr>
              <a:spcBef>
                <a:spcPts val="4900"/>
              </a:spcBef>
            </a:lvl3pPr>
            <a:lvl4pPr>
              <a:spcBef>
                <a:spcPts val="4900"/>
              </a:spcBef>
            </a:lvl4pPr>
            <a:lvl5pPr>
              <a:spcBef>
                <a:spcPts val="4900"/>
              </a:spcBef>
            </a:lvl5pPr>
          </a:lstStyle>
          <a:p>
            <a:r>
              <a:t>Body Level One</a:t>
            </a:r>
          </a:p>
          <a:p>
            <a:pPr lvl="1"/>
            <a:r>
              <a:t>Body Level Two</a:t>
            </a:r>
          </a:p>
          <a:p>
            <a:pPr lvl="2"/>
            <a:r>
              <a:t>Body Level Three</a:t>
            </a:r>
          </a:p>
          <a:p>
            <a:pPr lvl="3"/>
            <a:r>
              <a:t>Body Level Four</a:t>
            </a:r>
          </a:p>
          <a:p>
            <a:pPr lvl="4"/>
            <a:r>
              <a:t>Body Level Five</a:t>
            </a:r>
          </a:p>
        </p:txBody>
      </p:sp>
      <p:sp>
        <p:nvSpPr>
          <p:cNvPr id="39" name="Shape 39"/>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46" name="Shape 46"/>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53" name="Shape 53"/>
          <p:cNvSpPr>
            <a:spLocks noGrp="1"/>
          </p:cNvSpPr>
          <p:nvPr>
            <p:ph type="title"/>
          </p:nvPr>
        </p:nvSpPr>
        <p:spPr>
          <a:xfrm>
            <a:off x="1663700" y="241300"/>
            <a:ext cx="12941300" cy="2298700"/>
          </a:xfrm>
          <a:prstGeom prst="rect">
            <a:avLst/>
          </a:prstGeom>
        </p:spPr>
        <p:txBody>
          <a:bodyPr/>
          <a:lstStyle/>
          <a:p>
            <a:r>
              <a:t>Title Text</a:t>
            </a:r>
          </a:p>
        </p:txBody>
      </p:sp>
      <p:sp>
        <p:nvSpPr>
          <p:cNvPr id="54" name="Shape 54"/>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61" name="Shape 61"/>
          <p:cNvSpPr>
            <a:spLocks noGrp="1"/>
          </p:cNvSpPr>
          <p:nvPr>
            <p:ph type="title"/>
          </p:nvPr>
        </p:nvSpPr>
        <p:spPr>
          <a:xfrm>
            <a:off x="1155700" y="2781300"/>
            <a:ext cx="13931900" cy="3568700"/>
          </a:xfrm>
          <a:prstGeom prst="rect">
            <a:avLst/>
          </a:prstGeom>
        </p:spPr>
        <p:txBody>
          <a:bodyPr/>
          <a:lstStyle/>
          <a:p>
            <a:r>
              <a:t>Title Text</a:t>
            </a:r>
          </a:p>
        </p:txBody>
      </p:sp>
      <p:sp>
        <p:nvSpPr>
          <p:cNvPr id="62" name="Shape 62"/>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69" name="Shape 69"/>
          <p:cNvSpPr>
            <a:spLocks noGrp="1"/>
          </p:cNvSpPr>
          <p:nvPr>
            <p:ph type="pic" sz="half" idx="13"/>
          </p:nvPr>
        </p:nvSpPr>
        <p:spPr>
          <a:xfrm>
            <a:off x="4445000" y="1638300"/>
            <a:ext cx="7366000" cy="4140200"/>
          </a:xfrm>
          <a:prstGeom prst="rect">
            <a:avLst/>
          </a:prstGeom>
        </p:spPr>
        <p:txBody>
          <a:bodyPr lIns="91439" tIns="45719" rIns="91439" bIns="45719" anchor="t"/>
          <a:lstStyle/>
          <a:p>
            <a:endParaRPr/>
          </a:p>
        </p:txBody>
      </p:sp>
      <p:sp>
        <p:nvSpPr>
          <p:cNvPr id="70" name="Shape 70"/>
          <p:cNvSpPr>
            <a:spLocks noGrp="1"/>
          </p:cNvSpPr>
          <p:nvPr>
            <p:ph type="title"/>
          </p:nvPr>
        </p:nvSpPr>
        <p:spPr>
          <a:xfrm>
            <a:off x="1155700" y="6908800"/>
            <a:ext cx="13931900" cy="1587500"/>
          </a:xfrm>
          <a:prstGeom prst="rect">
            <a:avLst/>
          </a:prstGeom>
        </p:spPr>
        <p:txBody>
          <a:bodyPr/>
          <a:lstStyle/>
          <a:p>
            <a:r>
              <a:t>Title Text</a:t>
            </a:r>
          </a:p>
        </p:txBody>
      </p:sp>
      <p:sp>
        <p:nvSpPr>
          <p:cNvPr id="71" name="Shape 71"/>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hoto - Horizontal Reflection">
    <p:spTree>
      <p:nvGrpSpPr>
        <p:cNvPr id="1" name=""/>
        <p:cNvGrpSpPr/>
        <p:nvPr/>
      </p:nvGrpSpPr>
      <p:grpSpPr>
        <a:xfrm>
          <a:off x="0" y="0"/>
          <a:ext cx="0" cy="0"/>
          <a:chOff x="0" y="0"/>
          <a:chExt cx="0" cy="0"/>
        </a:xfrm>
      </p:grpSpPr>
      <p:sp>
        <p:nvSpPr>
          <p:cNvPr id="78" name="Shape 78"/>
          <p:cNvSpPr>
            <a:spLocks noGrp="1"/>
          </p:cNvSpPr>
          <p:nvPr>
            <p:ph type="pic" sz="half" idx="13"/>
          </p:nvPr>
        </p:nvSpPr>
        <p:spPr>
          <a:xfrm>
            <a:off x="4445000" y="1638300"/>
            <a:ext cx="7366000" cy="4140200"/>
          </a:xfrm>
          <a:prstGeom prst="rect">
            <a:avLst/>
          </a:prstGeom>
          <a:ln w="25400"/>
          <a:effectLst>
            <a:reflection stA="50000" endPos="40000" dir="5400000" sy="-100000" algn="bl" rotWithShape="0"/>
          </a:effectLst>
        </p:spPr>
        <p:txBody>
          <a:bodyPr lIns="91439" tIns="45719" rIns="91439" bIns="45719" anchor="t"/>
          <a:lstStyle/>
          <a:p>
            <a:endParaRPr/>
          </a:p>
        </p:txBody>
      </p:sp>
      <p:sp>
        <p:nvSpPr>
          <p:cNvPr id="79" name="Shape 79"/>
          <p:cNvSpPr>
            <a:spLocks noGrp="1"/>
          </p:cNvSpPr>
          <p:nvPr>
            <p:ph type="title"/>
          </p:nvPr>
        </p:nvSpPr>
        <p:spPr>
          <a:xfrm>
            <a:off x="1155700" y="6908800"/>
            <a:ext cx="13931900" cy="1587500"/>
          </a:xfrm>
          <a:prstGeom prst="rect">
            <a:avLst/>
          </a:prstGeom>
        </p:spPr>
        <p:txBody>
          <a:bodyPr/>
          <a:lstStyle/>
          <a:p>
            <a:r>
              <a:t>Title Text</a:t>
            </a:r>
          </a:p>
        </p:txBody>
      </p:sp>
      <p:sp>
        <p:nvSpPr>
          <p:cNvPr id="80" name="Shape 80"/>
          <p:cNvSpPr>
            <a:spLocks noGrp="1"/>
          </p:cNvSpPr>
          <p:nvPr>
            <p:ph type="sldNum" sz="quarter" idx="2"/>
          </p:nvPr>
        </p:nvSpPr>
        <p:spPr>
          <a:prstGeom prst="rect">
            <a:avLst/>
          </a:prstGeom>
        </p:spPr>
        <p:txBody>
          <a:bodyPr/>
          <a:lstStyle/>
          <a:p>
            <a:fld id="{86CB4B4D-7CA3-9044-876B-883B54F8677D}" type="slidenum">
              <a:t>‹Nº›</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155700" y="241300"/>
            <a:ext cx="13931900" cy="22987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r>
              <a:t>Title Text</a:t>
            </a:r>
          </a:p>
        </p:txBody>
      </p:sp>
      <p:sp>
        <p:nvSpPr>
          <p:cNvPr id="3" name="Shape 3"/>
          <p:cNvSpPr>
            <a:spLocks noGrp="1"/>
          </p:cNvSpPr>
          <p:nvPr>
            <p:ph type="body" idx="1"/>
          </p:nvPr>
        </p:nvSpPr>
        <p:spPr>
          <a:xfrm>
            <a:off x="1155700" y="2603500"/>
            <a:ext cx="13931900" cy="5702300"/>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7960783" y="8686800"/>
            <a:ext cx="317501" cy="342900"/>
          </a:xfrm>
          <a:prstGeom prst="rect">
            <a:avLst/>
          </a:prstGeom>
          <a:ln w="12700">
            <a:miter lim="400000"/>
          </a:ln>
        </p:spPr>
        <p:txBody>
          <a:bodyPr wrap="none" lIns="50800" tIns="50800" rIns="50800" bIns="50800">
            <a:spAutoFit/>
          </a:bodyPr>
          <a:lstStyle>
            <a:lvl1pPr>
              <a:defRPr sz="1600"/>
            </a:lvl1pPr>
          </a:lstStyle>
          <a:p>
            <a:fld id="{86CB4B4D-7CA3-9044-876B-883B54F8677D}" type="slidenum">
              <a:t>‹Nº›</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ransition spd="med"/>
  <p:txStyles>
    <p:titleStyle>
      <a:lvl1pPr marL="0" marR="0" indent="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1pPr>
      <a:lvl2pPr marL="0" marR="0" indent="2286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2pPr>
      <a:lvl3pPr marL="0" marR="0" indent="4572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3pPr>
      <a:lvl4pPr marL="0" marR="0" indent="6858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4pPr>
      <a:lvl5pPr marL="0" marR="0" indent="9144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5pPr>
      <a:lvl6pPr marL="0" marR="0" indent="11430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6pPr>
      <a:lvl7pPr marL="0" marR="0" indent="13716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7pPr>
      <a:lvl8pPr marL="0" marR="0" indent="16002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8pPr>
      <a:lvl9pPr marL="0" marR="0" indent="1828800" algn="ctr" defTabSz="546100" rtl="0" latinLnBrk="0">
        <a:lnSpc>
          <a:spcPct val="100000"/>
        </a:lnSpc>
        <a:spcBef>
          <a:spcPts val="0"/>
        </a:spcBef>
        <a:spcAft>
          <a:spcPts val="0"/>
        </a:spcAft>
        <a:buClrTx/>
        <a:buSzTx/>
        <a:buFontTx/>
        <a:buNone/>
        <a:tabLst/>
        <a:defRPr sz="7600" b="0" i="0" u="none" strike="noStrike" cap="none" spc="0" baseline="0">
          <a:ln>
            <a:noFill/>
          </a:ln>
          <a:solidFill>
            <a:srgbClr val="000000"/>
          </a:solidFill>
          <a:uFillTx/>
          <a:latin typeface="+mn-lt"/>
          <a:ea typeface="+mn-ea"/>
          <a:cs typeface="+mn-cs"/>
          <a:sym typeface="Gill Sans"/>
        </a:defRPr>
      </a:lvl9pPr>
    </p:titleStyle>
    <p:bodyStyle>
      <a:lvl1pPr marL="7493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1pPr>
      <a:lvl2pPr marL="10414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2pPr>
      <a:lvl3pPr marL="13335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3pPr>
      <a:lvl4pPr marL="16383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4pPr>
      <a:lvl5pPr marL="19304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5pPr>
      <a:lvl6pPr marL="22225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6pPr>
      <a:lvl7pPr marL="25146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7pPr>
      <a:lvl8pPr marL="28067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8pPr>
      <a:lvl9pPr marL="3098800" marR="0" indent="-533400" algn="l" defTabSz="546100" latinLnBrk="0">
        <a:lnSpc>
          <a:spcPct val="100000"/>
        </a:lnSpc>
        <a:spcBef>
          <a:spcPts val="3500"/>
        </a:spcBef>
        <a:spcAft>
          <a:spcPts val="0"/>
        </a:spcAft>
        <a:buClrTx/>
        <a:buSzPct val="171000"/>
        <a:buFontTx/>
        <a:buChar char="•"/>
        <a:tabLst/>
        <a:defRPr sz="3600" b="0" i="0" u="none" strike="noStrike" cap="none" spc="0" baseline="0">
          <a:ln>
            <a:noFill/>
          </a:ln>
          <a:solidFill>
            <a:srgbClr val="000000"/>
          </a:solidFill>
          <a:uFillTx/>
          <a:latin typeface="+mn-lt"/>
          <a:ea typeface="+mn-ea"/>
          <a:cs typeface="+mn-cs"/>
          <a:sym typeface="Gill Sans"/>
        </a:defRPr>
      </a:lvl9pPr>
    </p:bodyStyle>
    <p:otherStyle>
      <a:lvl1pPr marL="0" marR="0" indent="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1pPr>
      <a:lvl2pPr marL="0" marR="0" indent="2286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2pPr>
      <a:lvl3pPr marL="0" marR="0" indent="4572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3pPr>
      <a:lvl4pPr marL="0" marR="0" indent="6858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4pPr>
      <a:lvl5pPr marL="0" marR="0" indent="9144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5pPr>
      <a:lvl6pPr marL="0" marR="0" indent="11430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6pPr>
      <a:lvl7pPr marL="0" marR="0" indent="13716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7pPr>
      <a:lvl8pPr marL="0" marR="0" indent="16002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8pPr>
      <a:lvl9pPr marL="0" marR="0" indent="1828800" algn="ctr" defTabSz="546100" latinLnBrk="0">
        <a:lnSpc>
          <a:spcPct val="100000"/>
        </a:lnSpc>
        <a:spcBef>
          <a:spcPts val="0"/>
        </a:spcBef>
        <a:spcAft>
          <a:spcPts val="0"/>
        </a:spcAft>
        <a:buClrTx/>
        <a:buSzTx/>
        <a:buFontTx/>
        <a:buNone/>
        <a:tabLst/>
        <a:defRPr sz="1600" b="0" i="0" u="none" strike="noStrike" cap="none" spc="0" baseline="0">
          <a:ln>
            <a:noFill/>
          </a:ln>
          <a:solidFill>
            <a:schemeClr val="tx1"/>
          </a:solidFill>
          <a:uFillTx/>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Shape 137"/>
          <p:cNvSpPr>
            <a:spLocks noGrp="1"/>
          </p:cNvSpPr>
          <p:nvPr>
            <p:ph type="body" idx="1"/>
          </p:nvPr>
        </p:nvSpPr>
        <p:spPr>
          <a:xfrm>
            <a:off x="660400" y="774700"/>
            <a:ext cx="14922500" cy="7594600"/>
          </a:xfrm>
          <a:prstGeom prst="rect">
            <a:avLst/>
          </a:prstGeom>
        </p:spPr>
        <p:txBody>
          <a:bodyPr numCol="1" spcCol="38100"/>
          <a:lstStyle/>
          <a:p>
            <a:pPr marL="0" indent="0" algn="ctr">
              <a:spcBef>
                <a:spcPts val="1800"/>
              </a:spcBef>
              <a:buSzTx/>
              <a:buNone/>
              <a:defRPr sz="4800" u="sng">
                <a:solidFill>
                  <a:srgbClr val="006D8F"/>
                </a:solidFill>
                <a:latin typeface="Arial"/>
                <a:ea typeface="Arial"/>
                <a:cs typeface="Arial"/>
                <a:sym typeface="Arial"/>
              </a:defRPr>
            </a:pPr>
            <a:r>
              <a:t>Semester Exam Revision</a:t>
            </a:r>
          </a:p>
          <a:p>
            <a:pPr marL="571500" indent="-571500">
              <a:spcBef>
                <a:spcPts val="1800"/>
              </a:spcBef>
              <a:buSzPct val="100000"/>
              <a:buAutoNum type="arabicPeriod"/>
              <a:defRPr sz="4000">
                <a:solidFill>
                  <a:srgbClr val="669C35"/>
                </a:solidFill>
                <a:latin typeface="Arial"/>
                <a:ea typeface="Arial"/>
                <a:cs typeface="Arial"/>
                <a:sym typeface="Arial"/>
              </a:defRPr>
            </a:pPr>
            <a:r>
              <a:t>Theories of Evolution</a:t>
            </a:r>
          </a:p>
          <a:p>
            <a:pPr marL="571500" indent="-571500">
              <a:spcBef>
                <a:spcPts val="1800"/>
              </a:spcBef>
              <a:buSzPct val="100000"/>
              <a:buAutoNum type="arabicPeriod"/>
              <a:defRPr sz="4000">
                <a:solidFill>
                  <a:schemeClr val="accent4">
                    <a:hueOff val="384618"/>
                    <a:satOff val="3869"/>
                    <a:lumOff val="5802"/>
                  </a:schemeClr>
                </a:solidFill>
                <a:latin typeface="Arial"/>
                <a:ea typeface="Arial"/>
                <a:cs typeface="Arial"/>
                <a:sym typeface="Arial"/>
              </a:defRPr>
            </a:pPr>
            <a:r>
              <a:t>Adaptations of animals to desert environments</a:t>
            </a:r>
          </a:p>
          <a:p>
            <a:pPr marL="571500" indent="-571500">
              <a:spcBef>
                <a:spcPts val="1800"/>
              </a:spcBef>
              <a:buSzPct val="100000"/>
              <a:buAutoNum type="arabicPeriod"/>
              <a:defRPr sz="4000">
                <a:solidFill>
                  <a:schemeClr val="accent5"/>
                </a:solidFill>
                <a:latin typeface="Arial"/>
                <a:ea typeface="Arial"/>
                <a:cs typeface="Arial"/>
                <a:sym typeface="Arial"/>
              </a:defRPr>
            </a:pPr>
            <a:r>
              <a:t>Adaptations of plants to desert and rain forest environments</a:t>
            </a:r>
          </a:p>
          <a:p>
            <a:pPr marL="571500" indent="-571500">
              <a:spcBef>
                <a:spcPts val="1800"/>
              </a:spcBef>
              <a:buSzPct val="100000"/>
              <a:buAutoNum type="arabicPeriod"/>
              <a:defRPr sz="4000">
                <a:solidFill>
                  <a:schemeClr val="accent6">
                    <a:lumOff val="-8741"/>
                  </a:schemeClr>
                </a:solidFill>
                <a:latin typeface="Arial"/>
                <a:ea typeface="Arial"/>
                <a:cs typeface="Arial"/>
                <a:sym typeface="Arial"/>
              </a:defRPr>
            </a:pPr>
            <a:r>
              <a:t>Dichotomous Key</a:t>
            </a:r>
          </a:p>
          <a:p>
            <a:pPr marL="571500" indent="-571500">
              <a:spcBef>
                <a:spcPts val="1800"/>
              </a:spcBef>
              <a:buSzPct val="100000"/>
              <a:buAutoNum type="arabicPeriod"/>
              <a:defRPr sz="4000">
                <a:solidFill>
                  <a:schemeClr val="accent1"/>
                </a:solidFill>
                <a:latin typeface="Arial"/>
                <a:ea typeface="Arial"/>
                <a:cs typeface="Arial"/>
                <a:sym typeface="Arial"/>
              </a:defRPr>
            </a:pPr>
            <a:r>
              <a:t>Classification of Vertebrate</a:t>
            </a:r>
          </a:p>
          <a:p>
            <a:pPr marL="571500" indent="-571500">
              <a:spcBef>
                <a:spcPts val="1800"/>
              </a:spcBef>
              <a:buSzPct val="100000"/>
              <a:buAutoNum type="arabicPeriod"/>
              <a:defRPr sz="4000">
                <a:solidFill>
                  <a:schemeClr val="accent2">
                    <a:hueOff val="-2473792"/>
                    <a:satOff val="-50209"/>
                    <a:lumOff val="23543"/>
                  </a:schemeClr>
                </a:solidFill>
                <a:latin typeface="Arial"/>
                <a:ea typeface="Arial"/>
                <a:cs typeface="Arial"/>
                <a:sym typeface="Arial"/>
              </a:defRPr>
            </a:pPr>
            <a:r>
              <a:t>Classification of Invertebrates</a:t>
            </a:r>
          </a:p>
        </p:txBody>
      </p:sp>
      <p:graphicFrame>
        <p:nvGraphicFramePr>
          <p:cNvPr id="138" name="Table 138"/>
          <p:cNvGraphicFramePr/>
          <p:nvPr/>
        </p:nvGraphicFramePr>
        <p:xfrm>
          <a:off x="12204700" y="76200"/>
          <a:ext cx="3759200" cy="889000"/>
        </p:xfrm>
        <a:graphic>
          <a:graphicData uri="http://schemas.openxmlformats.org/drawingml/2006/table">
            <a:tbl>
              <a:tblPr>
                <a:tableStyleId>{4C3C2611-4C71-4FC5-86AE-919BDF0F9419}</a:tableStyleId>
              </a:tblPr>
              <a:tblGrid>
                <a:gridCol w="3759200"/>
              </a:tblGrid>
              <a:tr h="889000">
                <a:tc>
                  <a:txBody>
                    <a:bodyPr/>
                    <a:lstStyle/>
                    <a:p>
                      <a:pPr defTabSz="914400">
                        <a:tabLst>
                          <a:tab pos="914400" algn="l"/>
                        </a:tabLst>
                        <a:defRPr sz="1800"/>
                      </a:pPr>
                      <a:r>
                        <a:rPr sz="4800" i="1">
                          <a:solidFill>
                            <a:srgbClr val="0056D6"/>
                          </a:solidFill>
                          <a:latin typeface="Arial"/>
                          <a:ea typeface="Arial"/>
                          <a:cs typeface="Arial"/>
                          <a:sym typeface="Arial"/>
                        </a:rPr>
                        <a:t>03/12/2015</a:t>
                      </a:r>
                    </a:p>
                  </a:txBody>
                  <a:tcPr marL="50800" marR="50800" marT="50800" marB="50800" anchor="ctr" horzOverflow="overflow">
                    <a:lnL w="0">
                      <a:miter lim="400000"/>
                    </a:lnL>
                    <a:lnR w="0">
                      <a:miter lim="400000"/>
                    </a:lnR>
                    <a:lnT w="0">
                      <a:miter lim="400000"/>
                    </a:lnT>
                    <a:lnB w="0">
                      <a:miter lim="400000"/>
                    </a:lnB>
                    <a:noFill/>
                  </a:tcPr>
                </a:tc>
              </a:tr>
            </a:tbl>
          </a:graphicData>
        </a:graphic>
      </p:graphicFrame>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0" name="pasted-image.png"/>
          <p:cNvPicPr>
            <a:picLocks noChangeAspect="1"/>
          </p:cNvPicPr>
          <p:nvPr/>
        </p:nvPicPr>
        <p:blipFill>
          <a:blip r:embed="rId2">
            <a:extLst/>
          </a:blip>
          <a:srcRect t="37750" b="11594"/>
          <a:stretch>
            <a:fillRect/>
          </a:stretch>
        </p:blipFill>
        <p:spPr>
          <a:xfrm>
            <a:off x="-892305" y="1974932"/>
            <a:ext cx="18040447" cy="7067158"/>
          </a:xfrm>
          <a:prstGeom prst="rect">
            <a:avLst/>
          </a:prstGeom>
          <a:ln w="12700">
            <a:miter lim="400000"/>
          </a:ln>
        </p:spPr>
      </p:pic>
      <p:sp>
        <p:nvSpPr>
          <p:cNvPr id="141" name="Shape 141"/>
          <p:cNvSpPr>
            <a:spLocks noGrp="1"/>
          </p:cNvSpPr>
          <p:nvPr>
            <p:ph type="body" idx="1"/>
          </p:nvPr>
        </p:nvSpPr>
        <p:spPr>
          <a:xfrm>
            <a:off x="660400" y="774700"/>
            <a:ext cx="14922500" cy="5702300"/>
          </a:xfrm>
          <a:prstGeom prst="rect">
            <a:avLst/>
          </a:prstGeom>
        </p:spPr>
        <p:txBody>
          <a:bodyPr numCol="1" spcCol="38100"/>
          <a:lstStyle>
            <a:lvl1pPr marL="0" indent="0" algn="ctr">
              <a:spcBef>
                <a:spcPts val="1800"/>
              </a:spcBef>
              <a:buSzTx/>
              <a:buNone/>
              <a:defRPr sz="4800" u="sng">
                <a:solidFill>
                  <a:srgbClr val="006D8F"/>
                </a:solidFill>
                <a:latin typeface="Arial"/>
                <a:ea typeface="Arial"/>
                <a:cs typeface="Arial"/>
                <a:sym typeface="Arial"/>
              </a:defRPr>
            </a:lvl1pPr>
          </a:lstStyle>
          <a:p>
            <a:r>
              <a:t>Invertebrates</a:t>
            </a:r>
          </a:p>
        </p:txBody>
      </p:sp>
      <p:sp>
        <p:nvSpPr>
          <p:cNvPr id="142" name="Shape 142"/>
          <p:cNvSpPr/>
          <p:nvPr/>
        </p:nvSpPr>
        <p:spPr>
          <a:xfrm>
            <a:off x="3092677"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43" name="Shape 143"/>
          <p:cNvSpPr/>
          <p:nvPr/>
        </p:nvSpPr>
        <p:spPr>
          <a:xfrm>
            <a:off x="5814283"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44" name="Shape 144"/>
          <p:cNvSpPr/>
          <p:nvPr/>
        </p:nvSpPr>
        <p:spPr>
          <a:xfrm>
            <a:off x="8535889"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45" name="Shape 145"/>
          <p:cNvSpPr/>
          <p:nvPr/>
        </p:nvSpPr>
        <p:spPr>
          <a:xfrm>
            <a:off x="11072166"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46" name="Shape 146"/>
          <p:cNvSpPr/>
          <p:nvPr/>
        </p:nvSpPr>
        <p:spPr>
          <a:xfrm>
            <a:off x="13793771" y="6240374"/>
            <a:ext cx="2238015"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xit" fill="hold" grpId="1" nodeType="clickEffect">
                                  <p:stCondLst>
                                    <p:cond delay="0"/>
                                  </p:stCondLst>
                                  <p:iterate>
                                    <p:tmAbs val="0"/>
                                  </p:iterate>
                                  <p:childTnLst>
                                    <p:animEffect transition="out" filter="dissolve">
                                      <p:cBhvr>
                                        <p:cTn id="6" dur="1000" fill="hold"/>
                                        <p:tgtEl>
                                          <p:spTgt spid="142"/>
                                        </p:tgtEl>
                                      </p:cBhvr>
                                    </p:animEffect>
                                    <p:set>
                                      <p:cBhvr>
                                        <p:cTn id="7" fill="hold">
                                          <p:stCondLst>
                                            <p:cond delay="999"/>
                                          </p:stCondLst>
                                        </p:cTn>
                                        <p:tgtEl>
                                          <p:spTgt spid="14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fill="hold" grpId="2" nodeType="clickEffect">
                                  <p:stCondLst>
                                    <p:cond delay="0"/>
                                  </p:stCondLst>
                                  <p:iterate>
                                    <p:tmAbs val="0"/>
                                  </p:iterate>
                                  <p:childTnLst>
                                    <p:animEffect transition="out" filter="dissolve">
                                      <p:cBhvr>
                                        <p:cTn id="11" dur="1000" fill="hold"/>
                                        <p:tgtEl>
                                          <p:spTgt spid="143"/>
                                        </p:tgtEl>
                                      </p:cBhvr>
                                    </p:animEffect>
                                    <p:set>
                                      <p:cBhvr>
                                        <p:cTn id="12" fill="hold">
                                          <p:stCondLst>
                                            <p:cond delay="999"/>
                                          </p:stCondLst>
                                        </p:cTn>
                                        <p:tgtEl>
                                          <p:spTgt spid="14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fill="hold" grpId="3" nodeType="clickEffect">
                                  <p:stCondLst>
                                    <p:cond delay="0"/>
                                  </p:stCondLst>
                                  <p:iterate>
                                    <p:tmAbs val="0"/>
                                  </p:iterate>
                                  <p:childTnLst>
                                    <p:animEffect transition="out" filter="dissolve">
                                      <p:cBhvr>
                                        <p:cTn id="16" dur="1000" fill="hold"/>
                                        <p:tgtEl>
                                          <p:spTgt spid="144"/>
                                        </p:tgtEl>
                                      </p:cBhvr>
                                    </p:animEffect>
                                    <p:set>
                                      <p:cBhvr>
                                        <p:cTn id="17" fill="hold">
                                          <p:stCondLst>
                                            <p:cond delay="999"/>
                                          </p:stCondLst>
                                        </p:cTn>
                                        <p:tgtEl>
                                          <p:spTgt spid="144"/>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fill="hold" grpId="4" nodeType="clickEffect">
                                  <p:stCondLst>
                                    <p:cond delay="0"/>
                                  </p:stCondLst>
                                  <p:iterate>
                                    <p:tmAbs val="0"/>
                                  </p:iterate>
                                  <p:childTnLst>
                                    <p:animEffect transition="out" filter="dissolve">
                                      <p:cBhvr>
                                        <p:cTn id="21" dur="1000" fill="hold"/>
                                        <p:tgtEl>
                                          <p:spTgt spid="145"/>
                                        </p:tgtEl>
                                      </p:cBhvr>
                                    </p:animEffect>
                                    <p:set>
                                      <p:cBhvr>
                                        <p:cTn id="22" fill="hold">
                                          <p:stCondLst>
                                            <p:cond delay="999"/>
                                          </p:stCondLst>
                                        </p:cTn>
                                        <p:tgtEl>
                                          <p:spTgt spid="145"/>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fill="hold" grpId="5" nodeType="clickEffect">
                                  <p:stCondLst>
                                    <p:cond delay="0"/>
                                  </p:stCondLst>
                                  <p:iterate>
                                    <p:tmAbs val="0"/>
                                  </p:iterate>
                                  <p:childTnLst>
                                    <p:animEffect transition="out" filter="dissolve">
                                      <p:cBhvr>
                                        <p:cTn id="26" dur="1000" fill="hold"/>
                                        <p:tgtEl>
                                          <p:spTgt spid="146"/>
                                        </p:tgtEl>
                                      </p:cBhvr>
                                    </p:animEffect>
                                    <p:set>
                                      <p:cBhvr>
                                        <p:cTn id="27" fill="hold">
                                          <p:stCondLst>
                                            <p:cond delay="999"/>
                                          </p:stCondLst>
                                        </p:cTn>
                                        <p:tgtEl>
                                          <p:spTgt spid="14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 grpId="1" animBg="1" advAuto="0"/>
      <p:bldP spid="143" grpId="2" animBg="1" advAuto="0"/>
      <p:bldP spid="144" grpId="3" animBg="1" advAuto="0"/>
      <p:bldP spid="145" grpId="4" animBg="1" advAuto="0"/>
      <p:bldP spid="146" grpId="5"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Shape 148"/>
          <p:cNvSpPr>
            <a:spLocks noGrp="1"/>
          </p:cNvSpPr>
          <p:nvPr>
            <p:ph type="body" sz="quarter" idx="1"/>
          </p:nvPr>
        </p:nvSpPr>
        <p:spPr>
          <a:xfrm>
            <a:off x="666750" y="190500"/>
            <a:ext cx="14922500" cy="1053356"/>
          </a:xfrm>
          <a:prstGeom prst="rect">
            <a:avLst/>
          </a:prstGeom>
        </p:spPr>
        <p:txBody>
          <a:bodyPr numCol="1" spcCol="38100"/>
          <a:lstStyle>
            <a:lvl1pPr marL="0" indent="0" algn="ctr">
              <a:spcBef>
                <a:spcPts val="1800"/>
              </a:spcBef>
              <a:buSzTx/>
              <a:buNone/>
              <a:defRPr sz="4800" u="sng">
                <a:solidFill>
                  <a:srgbClr val="006D8F"/>
                </a:solidFill>
                <a:latin typeface="Arial"/>
                <a:ea typeface="Arial"/>
                <a:cs typeface="Arial"/>
                <a:sym typeface="Arial"/>
              </a:defRPr>
            </a:lvl1pPr>
          </a:lstStyle>
          <a:p>
            <a:r>
              <a:t>Arthropods</a:t>
            </a:r>
          </a:p>
        </p:txBody>
      </p:sp>
      <p:sp>
        <p:nvSpPr>
          <p:cNvPr id="149" name="Shape 149"/>
          <p:cNvSpPr/>
          <p:nvPr/>
        </p:nvSpPr>
        <p:spPr>
          <a:xfrm>
            <a:off x="371071"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graphicFrame>
        <p:nvGraphicFramePr>
          <p:cNvPr id="150" name="Table 150"/>
          <p:cNvGraphicFramePr/>
          <p:nvPr/>
        </p:nvGraphicFramePr>
        <p:xfrm>
          <a:off x="345058" y="1406475"/>
          <a:ext cx="15565880" cy="7514676"/>
        </p:xfrm>
        <a:graphic>
          <a:graphicData uri="http://schemas.openxmlformats.org/drawingml/2006/table">
            <a:tbl>
              <a:tblPr bandRow="1">
                <a:tableStyleId>{4C3C2611-4C71-4FC5-86AE-919BDF0F9419}</a:tableStyleId>
              </a:tblPr>
              <a:tblGrid>
                <a:gridCol w="3113176"/>
                <a:gridCol w="3113176"/>
                <a:gridCol w="3113176"/>
                <a:gridCol w="3113176"/>
                <a:gridCol w="3113176"/>
              </a:tblGrid>
              <a:tr h="3014826">
                <a:tc>
                  <a:txBody>
                    <a:bodyPr/>
                    <a:lstStyle/>
                    <a:p>
                      <a:pPr defTabSz="914400">
                        <a:defRPr sz="3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3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blipFill rotWithShape="1">
                      <a:blip r:embed="rId3"/>
                      <a:srcRect/>
                      <a:stretch>
                        <a:fillRect/>
                      </a:stretch>
                    </a:blipFill>
                  </a:tcPr>
                </a:tc>
                <a:tc>
                  <a:txBody>
                    <a:bodyPr/>
                    <a:lstStyle/>
                    <a:p>
                      <a:pPr defTabSz="914400">
                        <a:defRPr sz="3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blipFill rotWithShape="1">
                      <a:blip r:embed="rId4"/>
                      <a:srcRect/>
                      <a:stretch>
                        <a:fillRect/>
                      </a:stretch>
                    </a:blipFill>
                  </a:tcPr>
                </a:tc>
                <a:tc>
                  <a:txBody>
                    <a:bodyPr/>
                    <a:lstStyle/>
                    <a:p>
                      <a:pPr defTabSz="914400">
                        <a:defRPr sz="3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blipFill rotWithShape="1">
                      <a:blip r:embed="rId5"/>
                      <a:srcRect/>
                      <a:stretch>
                        <a:fillRect/>
                      </a:stretch>
                    </a:blipFill>
                  </a:tcPr>
                </a:tc>
                <a:tc>
                  <a:txBody>
                    <a:bodyPr/>
                    <a:lstStyle/>
                    <a:p>
                      <a:pPr defTabSz="914400">
                        <a:defRPr sz="3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blipFill rotWithShape="1">
                      <a:blip r:embed="rId6"/>
                      <a:srcRect/>
                      <a:stretch>
                        <a:fillRect/>
                      </a:stretch>
                    </a:blipFill>
                  </a:tcPr>
                </a:tc>
              </a:tr>
              <a:tr h="899970">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1800"/>
                      </a:pPr>
                      <a:r>
                        <a:rPr sz="4500">
                          <a:sym typeface="Helvetica Light"/>
                        </a:rPr>
                        <a:t>Insect</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1800"/>
                      </a:pPr>
                      <a:r>
                        <a:rPr sz="4500">
                          <a:sym typeface="Helvetica Light"/>
                        </a:rPr>
                        <a:t>Arachnid</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1800"/>
                      </a:pPr>
                      <a:r>
                        <a:rPr sz="4500">
                          <a:sym typeface="Helvetica Light"/>
                        </a:rPr>
                        <a:t>Crustacean</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1800"/>
                      </a:pPr>
                      <a:r>
                        <a:rPr sz="4500">
                          <a:sym typeface="Helvetica Light"/>
                        </a:rPr>
                        <a:t>Millipede</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r>
              <a:tr h="899970">
                <a:tc>
                  <a:txBody>
                    <a:bodyPr/>
                    <a:lstStyle/>
                    <a:p>
                      <a:pPr defTabSz="914400">
                        <a:defRPr sz="1800"/>
                      </a:pPr>
                      <a:r>
                        <a:rPr sz="2700">
                          <a:sym typeface="Helvetica Light"/>
                        </a:rPr>
                        <a:t>Main Body Regions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899970">
                <a:tc>
                  <a:txBody>
                    <a:bodyPr/>
                    <a:lstStyle/>
                    <a:p>
                      <a:pPr defTabSz="914400">
                        <a:defRPr sz="1800"/>
                      </a:pPr>
                      <a:r>
                        <a:rPr sz="2700">
                          <a:sym typeface="Helvetica Light"/>
                        </a:rPr>
                        <a:t>Pairs of Legs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r>
              <a:tr h="899970">
                <a:tc>
                  <a:txBody>
                    <a:bodyPr/>
                    <a:lstStyle/>
                    <a:p>
                      <a:pPr defTabSz="914400">
                        <a:defRPr sz="1800"/>
                      </a:pPr>
                      <a:r>
                        <a:rPr sz="2700">
                          <a:sym typeface="Helvetica Light"/>
                        </a:rPr>
                        <a:t>Pairs of Antenna</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tcPr>
                </a:tc>
              </a:tr>
              <a:tr h="899970">
                <a:tc>
                  <a:txBody>
                    <a:bodyPr/>
                    <a:lstStyle/>
                    <a:p>
                      <a:pPr defTabSz="914400">
                        <a:defRPr sz="1800"/>
                      </a:pPr>
                      <a:r>
                        <a:rPr sz="2700">
                          <a:sym typeface="Helvetica Light"/>
                        </a:rPr>
                        <a:t>Wings</a:t>
                      </a: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c>
                  <a:txBody>
                    <a:bodyPr/>
                    <a:lstStyle/>
                    <a:p>
                      <a:pPr defTabSz="914400">
                        <a:defRPr sz="2600">
                          <a:sym typeface="Helvetica Light"/>
                        </a:defRPr>
                      </a:pPr>
                      <a:endParaRPr/>
                    </a:p>
                  </a:txBody>
                  <a:tcPr marL="50800" marR="50800" marT="50800" marB="50800" anchor="ctr" horzOverflow="overflow">
                    <a:lnL w="12700">
                      <a:solidFill>
                        <a:srgbClr val="000000"/>
                      </a:solidFill>
                      <a:miter lim="400000"/>
                    </a:lnL>
                    <a:lnR w="12700">
                      <a:solidFill>
                        <a:srgbClr val="000000"/>
                      </a:solidFill>
                      <a:miter lim="400000"/>
                    </a:lnR>
                    <a:lnT w="12700">
                      <a:solidFill>
                        <a:srgbClr val="000000"/>
                      </a:solidFill>
                      <a:miter lim="400000"/>
                    </a:lnT>
                    <a:lnB w="12700">
                      <a:solidFill>
                        <a:srgbClr val="000000"/>
                      </a:solidFill>
                      <a:miter lim="400000"/>
                    </a:lnB>
                    <a:solidFill>
                      <a:srgbClr val="FFFFFF"/>
                    </a:solid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xit" fill="hold" grpId="1" nodeType="clickEffect">
                                  <p:stCondLst>
                                    <p:cond delay="0"/>
                                  </p:stCondLst>
                                  <p:iterate>
                                    <p:tmAbs val="0"/>
                                  </p:iterate>
                                  <p:childTnLst>
                                    <p:animEffect transition="out" filter="dissolve">
                                      <p:cBhvr>
                                        <p:cTn id="6" dur="1000" fill="hold"/>
                                        <p:tgtEl>
                                          <p:spTgt spid="149"/>
                                        </p:tgtEl>
                                      </p:cBhvr>
                                    </p:animEffect>
                                    <p:set>
                                      <p:cBhvr>
                                        <p:cTn id="7" fill="hold">
                                          <p:stCondLst>
                                            <p:cond delay="999"/>
                                          </p:stCondLst>
                                        </p:cTn>
                                        <p:tgtEl>
                                          <p:spTgt spid="14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9" grpId="1"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Shape 154"/>
          <p:cNvSpPr>
            <a:spLocks noGrp="1"/>
          </p:cNvSpPr>
          <p:nvPr>
            <p:ph type="body" idx="1"/>
          </p:nvPr>
        </p:nvSpPr>
        <p:spPr>
          <a:xfrm>
            <a:off x="660400" y="774700"/>
            <a:ext cx="14922500" cy="5702300"/>
          </a:xfrm>
          <a:prstGeom prst="rect">
            <a:avLst/>
          </a:prstGeom>
        </p:spPr>
        <p:txBody>
          <a:bodyPr numCol="1" spcCol="38100"/>
          <a:lstStyle>
            <a:lvl1pPr marL="0" indent="0" algn="ctr">
              <a:spcBef>
                <a:spcPts val="1800"/>
              </a:spcBef>
              <a:buSzTx/>
              <a:buNone/>
              <a:defRPr sz="4800" u="sng">
                <a:solidFill>
                  <a:srgbClr val="006D8F"/>
                </a:solidFill>
                <a:latin typeface="Arial"/>
                <a:ea typeface="Arial"/>
                <a:cs typeface="Arial"/>
                <a:sym typeface="Arial"/>
              </a:defRPr>
            </a:lvl1pPr>
          </a:lstStyle>
          <a:p>
            <a:r>
              <a:t>Vertebrates</a:t>
            </a:r>
          </a:p>
        </p:txBody>
      </p:sp>
      <p:sp>
        <p:nvSpPr>
          <p:cNvPr id="155" name="Shape 155"/>
          <p:cNvSpPr/>
          <p:nvPr/>
        </p:nvSpPr>
        <p:spPr>
          <a:xfrm>
            <a:off x="371071" y="6240374"/>
            <a:ext cx="2238014" cy="2178237"/>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pic>
        <p:nvPicPr>
          <p:cNvPr id="156" name="pasted-image.png"/>
          <p:cNvPicPr>
            <a:picLocks noChangeAspect="1"/>
          </p:cNvPicPr>
          <p:nvPr/>
        </p:nvPicPr>
        <p:blipFill>
          <a:blip r:embed="rId2">
            <a:extLst/>
          </a:blip>
          <a:srcRect t="38157" b="10828"/>
          <a:stretch>
            <a:fillRect/>
          </a:stretch>
        </p:blipFill>
        <p:spPr>
          <a:xfrm>
            <a:off x="-755744" y="1737355"/>
            <a:ext cx="17767653" cy="7009657"/>
          </a:xfrm>
          <a:prstGeom prst="rect">
            <a:avLst/>
          </a:prstGeom>
          <a:ln w="12700">
            <a:miter lim="400000"/>
          </a:ln>
        </p:spPr>
      </p:pic>
      <p:sp>
        <p:nvSpPr>
          <p:cNvPr id="157" name="Shape 157"/>
          <p:cNvSpPr/>
          <p:nvPr/>
        </p:nvSpPr>
        <p:spPr>
          <a:xfrm>
            <a:off x="464273" y="5204600"/>
            <a:ext cx="2464815" cy="2676619"/>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58" name="Shape 158"/>
          <p:cNvSpPr/>
          <p:nvPr/>
        </p:nvSpPr>
        <p:spPr>
          <a:xfrm>
            <a:off x="3669762" y="5334827"/>
            <a:ext cx="2464814" cy="3201476"/>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59" name="Shape 159"/>
          <p:cNvSpPr/>
          <p:nvPr/>
        </p:nvSpPr>
        <p:spPr>
          <a:xfrm>
            <a:off x="6786350" y="5220527"/>
            <a:ext cx="2464815" cy="3201476"/>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60" name="Shape 160"/>
          <p:cNvSpPr/>
          <p:nvPr/>
        </p:nvSpPr>
        <p:spPr>
          <a:xfrm>
            <a:off x="10051905" y="5220527"/>
            <a:ext cx="2464815" cy="3201476"/>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
        <p:nvSpPr>
          <p:cNvPr id="161" name="Shape 161"/>
          <p:cNvSpPr/>
          <p:nvPr/>
        </p:nvSpPr>
        <p:spPr>
          <a:xfrm>
            <a:off x="13286227" y="5220527"/>
            <a:ext cx="2464815" cy="3201476"/>
          </a:xfrm>
          <a:prstGeom prst="rect">
            <a:avLst/>
          </a:prstGeom>
          <a:solidFill>
            <a:srgbClr val="FFFFFF"/>
          </a:solidFill>
          <a:ln w="12700">
            <a:miter lim="400000"/>
          </a:ln>
        </p:spPr>
        <p:txBody>
          <a:bodyPr lIns="50800" tIns="50800" rIns="50800" bIns="50800" anchor="ctr"/>
          <a:lstStyle/>
          <a:p>
            <a:pPr defTabSz="584200">
              <a:defRPr sz="4000">
                <a:solidFill>
                  <a:srgbClr val="FFFFFF"/>
                </a:solidFill>
                <a:effectLst>
                  <a:outerShdw blurRad="38100" dist="12700" dir="5400000" rotWithShape="0">
                    <a:srgbClr val="000000">
                      <a:alpha val="50000"/>
                    </a:srgbClr>
                  </a:outerShdw>
                </a:effectLst>
              </a:defRPr>
            </a:pPr>
            <a:endParaRPr/>
          </a:p>
        </p:txBody>
      </p:sp>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9" presetClass="exit" fill="hold" grpId="1" nodeType="clickEffect">
                                  <p:stCondLst>
                                    <p:cond delay="0"/>
                                  </p:stCondLst>
                                  <p:iterate>
                                    <p:tmAbs val="0"/>
                                  </p:iterate>
                                  <p:childTnLst>
                                    <p:animEffect transition="out" filter="dissolve">
                                      <p:cBhvr>
                                        <p:cTn id="6" dur="1000" fill="hold"/>
                                        <p:tgtEl>
                                          <p:spTgt spid="155"/>
                                        </p:tgtEl>
                                      </p:cBhvr>
                                    </p:animEffect>
                                    <p:set>
                                      <p:cBhvr>
                                        <p:cTn id="7" fill="hold">
                                          <p:stCondLst>
                                            <p:cond delay="999"/>
                                          </p:stCondLst>
                                        </p:cTn>
                                        <p:tgtEl>
                                          <p:spTgt spid="155"/>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9" presetClass="exit" fill="hold" grpId="2" nodeType="clickEffect">
                                  <p:stCondLst>
                                    <p:cond delay="0"/>
                                  </p:stCondLst>
                                  <p:iterate>
                                    <p:tmAbs val="0"/>
                                  </p:iterate>
                                  <p:childTnLst>
                                    <p:animEffect transition="out" filter="dissolve">
                                      <p:cBhvr>
                                        <p:cTn id="11" dur="1000" fill="hold"/>
                                        <p:tgtEl>
                                          <p:spTgt spid="157"/>
                                        </p:tgtEl>
                                      </p:cBhvr>
                                    </p:animEffect>
                                    <p:set>
                                      <p:cBhvr>
                                        <p:cTn id="12" fill="hold">
                                          <p:stCondLst>
                                            <p:cond delay="999"/>
                                          </p:stCondLst>
                                        </p:cTn>
                                        <p:tgtEl>
                                          <p:spTgt spid="157"/>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9" presetClass="exit" fill="hold" grpId="3" nodeType="clickEffect">
                                  <p:stCondLst>
                                    <p:cond delay="0"/>
                                  </p:stCondLst>
                                  <p:iterate>
                                    <p:tmAbs val="0"/>
                                  </p:iterate>
                                  <p:childTnLst>
                                    <p:animEffect transition="out" filter="dissolve">
                                      <p:cBhvr>
                                        <p:cTn id="16" dur="1000" fill="hold"/>
                                        <p:tgtEl>
                                          <p:spTgt spid="158"/>
                                        </p:tgtEl>
                                      </p:cBhvr>
                                    </p:animEffect>
                                    <p:set>
                                      <p:cBhvr>
                                        <p:cTn id="17" fill="hold">
                                          <p:stCondLst>
                                            <p:cond delay="999"/>
                                          </p:stCondLst>
                                        </p:cTn>
                                        <p:tgtEl>
                                          <p:spTgt spid="158"/>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9" presetClass="exit" fill="hold" grpId="4" nodeType="clickEffect">
                                  <p:stCondLst>
                                    <p:cond delay="0"/>
                                  </p:stCondLst>
                                  <p:iterate>
                                    <p:tmAbs val="0"/>
                                  </p:iterate>
                                  <p:childTnLst>
                                    <p:animEffect transition="out" filter="dissolve">
                                      <p:cBhvr>
                                        <p:cTn id="21" dur="1000" fill="hold"/>
                                        <p:tgtEl>
                                          <p:spTgt spid="159"/>
                                        </p:tgtEl>
                                      </p:cBhvr>
                                    </p:animEffect>
                                    <p:set>
                                      <p:cBhvr>
                                        <p:cTn id="22" fill="hold">
                                          <p:stCondLst>
                                            <p:cond delay="999"/>
                                          </p:stCondLst>
                                        </p:cTn>
                                        <p:tgtEl>
                                          <p:spTgt spid="159"/>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9" presetClass="exit" fill="hold" grpId="5" nodeType="clickEffect">
                                  <p:stCondLst>
                                    <p:cond delay="0"/>
                                  </p:stCondLst>
                                  <p:iterate>
                                    <p:tmAbs val="0"/>
                                  </p:iterate>
                                  <p:childTnLst>
                                    <p:animEffect transition="out" filter="dissolve">
                                      <p:cBhvr>
                                        <p:cTn id="26" dur="1000" fill="hold"/>
                                        <p:tgtEl>
                                          <p:spTgt spid="160"/>
                                        </p:tgtEl>
                                      </p:cBhvr>
                                    </p:animEffect>
                                    <p:set>
                                      <p:cBhvr>
                                        <p:cTn id="27" fill="hold">
                                          <p:stCondLst>
                                            <p:cond delay="999"/>
                                          </p:stCondLst>
                                        </p:cTn>
                                        <p:tgtEl>
                                          <p:spTgt spid="160"/>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9" presetClass="exit" fill="hold" grpId="6" nodeType="clickEffect">
                                  <p:stCondLst>
                                    <p:cond delay="0"/>
                                  </p:stCondLst>
                                  <p:iterate>
                                    <p:tmAbs val="0"/>
                                  </p:iterate>
                                  <p:childTnLst>
                                    <p:animEffect transition="out" filter="dissolve">
                                      <p:cBhvr>
                                        <p:cTn id="31" dur="1000" fill="hold"/>
                                        <p:tgtEl>
                                          <p:spTgt spid="161"/>
                                        </p:tgtEl>
                                      </p:cBhvr>
                                    </p:animEffect>
                                    <p:set>
                                      <p:cBhvr>
                                        <p:cTn id="32" fill="hold">
                                          <p:stCondLst>
                                            <p:cond delay="999"/>
                                          </p:stCondLst>
                                        </p:cTn>
                                        <p:tgtEl>
                                          <p:spTgt spid="1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1" animBg="1" advAuto="0"/>
      <p:bldP spid="157" grpId="2" animBg="1" advAuto="0"/>
      <p:bldP spid="158" grpId="3" animBg="1" advAuto="0"/>
      <p:bldP spid="159" grpId="4" animBg="1" advAuto="0"/>
      <p:bldP spid="160" grpId="5" animBg="1" advAuto="0"/>
      <p:bldP spid="161" grpId="6"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a:spLocks noGrp="1"/>
          </p:cNvSpPr>
          <p:nvPr>
            <p:ph type="body" idx="1"/>
          </p:nvPr>
        </p:nvSpPr>
        <p:spPr>
          <a:xfrm>
            <a:off x="660400" y="774700"/>
            <a:ext cx="14922500" cy="7861300"/>
          </a:xfrm>
          <a:prstGeom prst="rect">
            <a:avLst/>
          </a:prstGeom>
        </p:spPr>
        <p:txBody>
          <a:bodyPr numCol="1" spcCol="38100"/>
          <a:lstStyle/>
          <a:p>
            <a:pPr marL="0" indent="0" algn="ctr">
              <a:spcBef>
                <a:spcPts val="1800"/>
              </a:spcBef>
              <a:buSzTx/>
              <a:buNone/>
              <a:defRPr sz="4800" u="sng">
                <a:solidFill>
                  <a:srgbClr val="006D8F"/>
                </a:solidFill>
                <a:latin typeface="Arial"/>
                <a:ea typeface="Arial"/>
                <a:cs typeface="Arial"/>
                <a:sym typeface="Arial"/>
              </a:defRPr>
            </a:pPr>
            <a:r>
              <a:t>Evolution</a:t>
            </a:r>
          </a:p>
          <a:p>
            <a:pPr marL="571500" indent="-571500">
              <a:spcBef>
                <a:spcPts val="1800"/>
              </a:spcBef>
              <a:buSzPct val="100000"/>
              <a:buAutoNum type="arabicPeriod"/>
              <a:defRPr sz="4000">
                <a:solidFill>
                  <a:schemeClr val="accent2">
                    <a:hueOff val="-2473792"/>
                    <a:satOff val="-50209"/>
                    <a:lumOff val="23543"/>
                  </a:schemeClr>
                </a:solidFill>
                <a:latin typeface="Arial"/>
                <a:ea typeface="Arial"/>
                <a:cs typeface="Arial"/>
                <a:sym typeface="Arial"/>
              </a:defRPr>
            </a:pPr>
            <a:r>
              <a:t>individuals in a species show a wide range of variation</a:t>
            </a:r>
          </a:p>
          <a:p>
            <a:pPr marL="571500" indent="-571500">
              <a:spcBef>
                <a:spcPts val="1800"/>
              </a:spcBef>
              <a:buSzPct val="100000"/>
              <a:buAutoNum type="arabicPeriod"/>
              <a:defRPr sz="4000">
                <a:solidFill>
                  <a:schemeClr val="accent4">
                    <a:hueOff val="384618"/>
                    <a:satOff val="3869"/>
                    <a:lumOff val="5802"/>
                  </a:schemeClr>
                </a:solidFill>
                <a:latin typeface="Arial"/>
                <a:ea typeface="Arial"/>
                <a:cs typeface="Arial"/>
                <a:sym typeface="Arial"/>
              </a:defRPr>
            </a:pPr>
            <a:r>
              <a:t>this variation is because of differences in their genes</a:t>
            </a:r>
          </a:p>
          <a:p>
            <a:pPr marL="571500" indent="-571500">
              <a:spcBef>
                <a:spcPts val="1800"/>
              </a:spcBef>
              <a:buSzPct val="100000"/>
              <a:buAutoNum type="arabicPeriod"/>
              <a:defRPr sz="4000">
                <a:solidFill>
                  <a:schemeClr val="accent5"/>
                </a:solidFill>
                <a:latin typeface="Arial"/>
                <a:ea typeface="Arial"/>
                <a:cs typeface="Arial"/>
                <a:sym typeface="Arial"/>
              </a:defRPr>
            </a:pPr>
            <a:r>
              <a:t>individuals with characteristics most suited to the environment are more likely to survive and reproduce</a:t>
            </a:r>
          </a:p>
          <a:p>
            <a:pPr marL="571500" indent="-571500">
              <a:spcBef>
                <a:spcPts val="1800"/>
              </a:spcBef>
              <a:buSzPct val="100000"/>
              <a:buAutoNum type="arabicPeriod"/>
              <a:defRPr sz="4000">
                <a:solidFill>
                  <a:schemeClr val="accent1">
                    <a:hueOff val="47394"/>
                    <a:satOff val="-25753"/>
                    <a:lumOff val="-7544"/>
                  </a:schemeClr>
                </a:solidFill>
                <a:latin typeface="Arial"/>
                <a:ea typeface="Arial"/>
                <a:cs typeface="Arial"/>
                <a:sym typeface="Arial"/>
              </a:defRPr>
            </a:pPr>
            <a:r>
              <a:t>the genes that allow these individuals to be successful are passed to their offspring.</a:t>
            </a:r>
          </a:p>
        </p:txBody>
      </p:sp>
      <p:graphicFrame>
        <p:nvGraphicFramePr>
          <p:cNvPr id="164" name="Table 164"/>
          <p:cNvGraphicFramePr/>
          <p:nvPr/>
        </p:nvGraphicFramePr>
        <p:xfrm>
          <a:off x="12204700" y="76200"/>
          <a:ext cx="3759200" cy="889000"/>
        </p:xfrm>
        <a:graphic>
          <a:graphicData uri="http://schemas.openxmlformats.org/drawingml/2006/table">
            <a:tbl>
              <a:tblPr>
                <a:tableStyleId>{4C3C2611-4C71-4FC5-86AE-919BDF0F9419}</a:tableStyleId>
              </a:tblPr>
              <a:tblGrid>
                <a:gridCol w="3759200"/>
              </a:tblGrid>
              <a:tr h="889000">
                <a:tc>
                  <a:txBody>
                    <a:bodyPr/>
                    <a:lstStyle/>
                    <a:p>
                      <a:pPr defTabSz="914400">
                        <a:tabLst>
                          <a:tab pos="914400" algn="l"/>
                        </a:tabLst>
                        <a:defRPr sz="1800"/>
                      </a:pPr>
                      <a:r>
                        <a:rPr sz="4800" i="1">
                          <a:solidFill>
                            <a:srgbClr val="0056D6"/>
                          </a:solidFill>
                          <a:latin typeface="Arial"/>
                          <a:ea typeface="Arial"/>
                          <a:cs typeface="Arial"/>
                          <a:sym typeface="Arial"/>
                        </a:rPr>
                        <a:t>03/12/2015</a:t>
                      </a:r>
                    </a:p>
                  </a:txBody>
                  <a:tcPr marL="50800" marR="50800" marT="50800" marB="50800" anchor="ctr" horzOverflow="overflow">
                    <a:lnL w="0">
                      <a:miter lim="400000"/>
                    </a:lnL>
                    <a:lnR w="0">
                      <a:miter lim="400000"/>
                    </a:lnR>
                    <a:lnT w="0">
                      <a:miter lim="400000"/>
                    </a:lnT>
                    <a:lnB w="0">
                      <a:miter lim="400000"/>
                    </a:lnB>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 name="Shape 166"/>
          <p:cNvSpPr>
            <a:spLocks noGrp="1"/>
          </p:cNvSpPr>
          <p:nvPr>
            <p:ph type="body" idx="1"/>
          </p:nvPr>
        </p:nvSpPr>
        <p:spPr>
          <a:xfrm>
            <a:off x="660400" y="774700"/>
            <a:ext cx="14922500" cy="7861300"/>
          </a:xfrm>
          <a:prstGeom prst="rect">
            <a:avLst/>
          </a:prstGeom>
        </p:spPr>
        <p:txBody>
          <a:bodyPr numCol="1" spcCol="38100"/>
          <a:lstStyle>
            <a:lvl1pPr marL="0" indent="0" algn="ctr">
              <a:spcBef>
                <a:spcPts val="1800"/>
              </a:spcBef>
              <a:buSzTx/>
              <a:buNone/>
              <a:defRPr sz="4800" u="sng">
                <a:solidFill>
                  <a:srgbClr val="006D8F"/>
                </a:solidFill>
                <a:latin typeface="Arial"/>
                <a:ea typeface="Arial"/>
                <a:cs typeface="Arial"/>
                <a:sym typeface="Arial"/>
              </a:defRPr>
            </a:lvl1pPr>
          </a:lstStyle>
          <a:p>
            <a:r>
              <a:t>Evolution - Peppered Moths</a:t>
            </a:r>
          </a:p>
        </p:txBody>
      </p:sp>
      <p:graphicFrame>
        <p:nvGraphicFramePr>
          <p:cNvPr id="167" name="Table 167"/>
          <p:cNvGraphicFramePr/>
          <p:nvPr/>
        </p:nvGraphicFramePr>
        <p:xfrm>
          <a:off x="12204700" y="76200"/>
          <a:ext cx="3759200" cy="889000"/>
        </p:xfrm>
        <a:graphic>
          <a:graphicData uri="http://schemas.openxmlformats.org/drawingml/2006/table">
            <a:tbl>
              <a:tblPr>
                <a:tableStyleId>{4C3C2611-4C71-4FC5-86AE-919BDF0F9419}</a:tableStyleId>
              </a:tblPr>
              <a:tblGrid>
                <a:gridCol w="3759200"/>
              </a:tblGrid>
              <a:tr h="889000">
                <a:tc>
                  <a:txBody>
                    <a:bodyPr/>
                    <a:lstStyle/>
                    <a:p>
                      <a:pPr defTabSz="914400">
                        <a:tabLst>
                          <a:tab pos="914400" algn="l"/>
                        </a:tabLst>
                        <a:defRPr sz="1800"/>
                      </a:pPr>
                      <a:r>
                        <a:rPr sz="4800" i="1">
                          <a:solidFill>
                            <a:srgbClr val="0056D6"/>
                          </a:solidFill>
                          <a:latin typeface="Arial"/>
                          <a:ea typeface="Arial"/>
                          <a:cs typeface="Arial"/>
                          <a:sym typeface="Arial"/>
                        </a:rPr>
                        <a:t>03/12/2015</a:t>
                      </a:r>
                    </a:p>
                  </a:txBody>
                  <a:tcPr marL="50800" marR="50800" marT="50800" marB="50800" anchor="ctr" horzOverflow="overflow">
                    <a:lnL w="0">
                      <a:miter lim="400000"/>
                    </a:lnL>
                    <a:lnR w="0">
                      <a:miter lim="400000"/>
                    </a:lnR>
                    <a:lnT w="0">
                      <a:miter lim="400000"/>
                    </a:lnT>
                    <a:lnB w="0">
                      <a:miter lim="400000"/>
                    </a:lnB>
                    <a:noFill/>
                  </a:tcPr>
                </a:tc>
              </a:tr>
            </a:tbl>
          </a:graphicData>
        </a:graphic>
      </p:graphicFrame>
      <p:pic>
        <p:nvPicPr>
          <p:cNvPr id="168" name="pasted-image.png"/>
          <p:cNvPicPr>
            <a:picLocks noChangeAspect="1"/>
          </p:cNvPicPr>
          <p:nvPr/>
        </p:nvPicPr>
        <p:blipFill>
          <a:blip r:embed="rId2">
            <a:extLst/>
          </a:blip>
          <a:stretch>
            <a:fillRect/>
          </a:stretch>
        </p:blipFill>
        <p:spPr>
          <a:xfrm>
            <a:off x="-528002" y="2181418"/>
            <a:ext cx="8973978" cy="5047864"/>
          </a:xfrm>
          <a:prstGeom prst="rect">
            <a:avLst/>
          </a:prstGeom>
          <a:ln w="12700">
            <a:miter lim="400000"/>
          </a:ln>
        </p:spPr>
      </p:pic>
      <p:pic>
        <p:nvPicPr>
          <p:cNvPr id="169" name="pasted-image.png"/>
          <p:cNvPicPr>
            <a:picLocks noChangeAspect="1"/>
          </p:cNvPicPr>
          <p:nvPr/>
        </p:nvPicPr>
        <p:blipFill>
          <a:blip r:embed="rId3">
            <a:extLst/>
          </a:blip>
          <a:stretch>
            <a:fillRect/>
          </a:stretch>
        </p:blipFill>
        <p:spPr>
          <a:xfrm>
            <a:off x="8156671" y="2181491"/>
            <a:ext cx="9085892" cy="5047718"/>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p:cNvSpPr>
          <p:nvPr>
            <p:ph type="body" idx="1"/>
          </p:nvPr>
        </p:nvSpPr>
        <p:spPr>
          <a:xfrm>
            <a:off x="660400" y="774700"/>
            <a:ext cx="14922500" cy="7861300"/>
          </a:xfrm>
          <a:prstGeom prst="rect">
            <a:avLst/>
          </a:prstGeom>
        </p:spPr>
        <p:txBody>
          <a:bodyPr numCol="1" spcCol="38100"/>
          <a:lstStyle/>
          <a:p>
            <a:pPr marL="0" indent="0" algn="ctr">
              <a:spcBef>
                <a:spcPts val="1800"/>
              </a:spcBef>
              <a:buSzTx/>
              <a:buNone/>
              <a:defRPr sz="4800" u="sng">
                <a:solidFill>
                  <a:srgbClr val="006D8F"/>
                </a:solidFill>
                <a:latin typeface="Arial"/>
                <a:ea typeface="Arial"/>
                <a:cs typeface="Arial"/>
                <a:sym typeface="Arial"/>
              </a:defRPr>
            </a:pPr>
            <a:r>
              <a:rPr dirty="0"/>
              <a:t>Evolution - Lamarck</a:t>
            </a:r>
          </a:p>
          <a:p>
            <a:pPr marL="571500" indent="-571500">
              <a:spcBef>
                <a:spcPts val="1800"/>
              </a:spcBef>
              <a:buSzPct val="100000"/>
              <a:buAutoNum type="arabicPeriod"/>
              <a:defRPr sz="4000">
                <a:solidFill>
                  <a:schemeClr val="accent2">
                    <a:hueOff val="-2473792"/>
                    <a:satOff val="-50209"/>
                    <a:lumOff val="23543"/>
                  </a:schemeClr>
                </a:solidFill>
                <a:latin typeface="Arial"/>
                <a:ea typeface="Arial"/>
                <a:cs typeface="Arial"/>
                <a:sym typeface="Arial"/>
              </a:defRPr>
            </a:pPr>
            <a:r>
              <a:rPr dirty="0">
                <a:solidFill>
                  <a:schemeClr val="tx1"/>
                </a:solidFill>
              </a:rPr>
              <a:t>A characteristic which is used more and more by an organism becomes bigger and stronger, and one that is not used eventually disappears</a:t>
            </a:r>
          </a:p>
          <a:p>
            <a:pPr marL="571500" indent="-571500">
              <a:spcBef>
                <a:spcPts val="1800"/>
              </a:spcBef>
              <a:buSzPct val="100000"/>
              <a:buAutoNum type="arabicPeriod"/>
              <a:defRPr sz="4000">
                <a:solidFill>
                  <a:schemeClr val="accent4">
                    <a:hueOff val="384618"/>
                    <a:satOff val="3869"/>
                    <a:lumOff val="5802"/>
                  </a:schemeClr>
                </a:solidFill>
                <a:latin typeface="Arial"/>
                <a:ea typeface="Arial"/>
                <a:cs typeface="Arial"/>
                <a:sym typeface="Arial"/>
              </a:defRPr>
            </a:pPr>
            <a:r>
              <a:rPr dirty="0"/>
              <a:t>Any feature of an organism that is improved through use is passed to its offspring.</a:t>
            </a:r>
          </a:p>
          <a:p>
            <a:pPr marL="571500" indent="-571500">
              <a:spcBef>
                <a:spcPts val="1800"/>
              </a:spcBef>
              <a:buSzPct val="100000"/>
              <a:buAutoNum type="arabicPeriod"/>
              <a:defRPr sz="4000">
                <a:solidFill>
                  <a:schemeClr val="accent5"/>
                </a:solidFill>
                <a:latin typeface="Arial"/>
                <a:ea typeface="Arial"/>
                <a:cs typeface="Arial"/>
                <a:sym typeface="Arial"/>
              </a:defRPr>
            </a:pPr>
            <a:r>
              <a:rPr dirty="0"/>
              <a:t>Lamarck's theory cannot account for all the observations made about life on Earth. For instance, his theory implies that all organisms would gradually become complex, and simple organisms disappear. On the other hand, Darwin's theory can account for the continued presence of simple organisms.</a:t>
            </a:r>
          </a:p>
        </p:txBody>
      </p:sp>
      <p:graphicFrame>
        <p:nvGraphicFramePr>
          <p:cNvPr id="172" name="Table 172"/>
          <p:cNvGraphicFramePr/>
          <p:nvPr/>
        </p:nvGraphicFramePr>
        <p:xfrm>
          <a:off x="12204700" y="76200"/>
          <a:ext cx="3759200" cy="889000"/>
        </p:xfrm>
        <a:graphic>
          <a:graphicData uri="http://schemas.openxmlformats.org/drawingml/2006/table">
            <a:tbl>
              <a:tblPr>
                <a:tableStyleId>{4C3C2611-4C71-4FC5-86AE-919BDF0F9419}</a:tableStyleId>
              </a:tblPr>
              <a:tblGrid>
                <a:gridCol w="3759200"/>
              </a:tblGrid>
              <a:tr h="889000">
                <a:tc>
                  <a:txBody>
                    <a:bodyPr/>
                    <a:lstStyle/>
                    <a:p>
                      <a:pPr defTabSz="914400">
                        <a:tabLst>
                          <a:tab pos="914400" algn="l"/>
                        </a:tabLst>
                        <a:defRPr sz="1800"/>
                      </a:pPr>
                      <a:r>
                        <a:rPr sz="4800" i="1">
                          <a:solidFill>
                            <a:srgbClr val="0056D6"/>
                          </a:solidFill>
                          <a:latin typeface="Arial"/>
                          <a:ea typeface="Arial"/>
                          <a:cs typeface="Arial"/>
                          <a:sym typeface="Arial"/>
                        </a:rPr>
                        <a:t>03/12/2015</a:t>
                      </a:r>
                    </a:p>
                  </a:txBody>
                  <a:tcPr marL="50800" marR="50800" marT="50800" marB="50800" anchor="ctr" horzOverflow="overflow">
                    <a:lnL w="0">
                      <a:miter lim="400000"/>
                    </a:lnL>
                    <a:lnR w="0">
                      <a:miter lim="400000"/>
                    </a:lnR>
                    <a:lnT w="0">
                      <a:miter lim="400000"/>
                    </a:lnT>
                    <a:lnB w="0">
                      <a:miter lim="400000"/>
                    </a:lnB>
                    <a:noFill/>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Gill Sans"/>
        <a:ea typeface="Gill Sans"/>
        <a:cs typeface="Gill Sans"/>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461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271</Words>
  <Application>Microsoft Office PowerPoint</Application>
  <PresentationFormat>Personalizado</PresentationFormat>
  <Paragraphs>36</Paragraphs>
  <Slides>7</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7</vt:i4>
      </vt:variant>
    </vt:vector>
  </HeadingPairs>
  <TitlesOfParts>
    <vt:vector size="12" baseType="lpstr">
      <vt:lpstr>Arial</vt:lpstr>
      <vt:lpstr>Gill Sans</vt:lpstr>
      <vt:lpstr>Helvetica Light</vt:lpstr>
      <vt:lpstr>Lucida Grande</vt:lpstr>
      <vt:lpstr>White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cp:lastModifiedBy>Laboratorios Ciencias</cp:lastModifiedBy>
  <cp:revision>1</cp:revision>
  <dcterms:modified xsi:type="dcterms:W3CDTF">2015-12-03T15:16:22Z</dcterms:modified>
</cp:coreProperties>
</file>